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media/image15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628" r:id="rId3"/>
    <p:sldId id="821" r:id="rId4"/>
    <p:sldId id="822" r:id="rId5"/>
    <p:sldId id="795" r:id="rId6"/>
    <p:sldId id="823" r:id="rId7"/>
    <p:sldId id="824" r:id="rId8"/>
    <p:sldId id="825" r:id="rId9"/>
    <p:sldId id="826" r:id="rId10"/>
    <p:sldId id="828" r:id="rId11"/>
    <p:sldId id="827" r:id="rId12"/>
    <p:sldId id="839" r:id="rId13"/>
    <p:sldId id="829" r:id="rId14"/>
    <p:sldId id="831" r:id="rId15"/>
    <p:sldId id="836" r:id="rId16"/>
    <p:sldId id="837" r:id="rId17"/>
    <p:sldId id="832" r:id="rId18"/>
    <p:sldId id="834" r:id="rId19"/>
    <p:sldId id="83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zaei, Hamed" initials="RH" lastIdx="2" clrIdx="0">
    <p:extLst>
      <p:ext uri="{19B8F6BF-5375-455C-9EA6-DF929625EA0E}">
        <p15:presenceInfo xmlns:p15="http://schemas.microsoft.com/office/powerpoint/2012/main" userId="S::hrezae2@uic.edu::67978b11-b9bf-4f1a-b144-b30b7606c375" providerId="AD"/>
      </p:ext>
    </p:extLst>
  </p:cmAuthor>
  <p:cmAuthor id="2" name="HALEPOVIC, EMIR  (EMIR)" initials="HE(" lastIdx="1" clrIdx="1">
    <p:extLst>
      <p:ext uri="{19B8F6BF-5375-455C-9EA6-DF929625EA0E}">
        <p15:presenceInfo xmlns:p15="http://schemas.microsoft.com/office/powerpoint/2012/main" userId="S-1-5-21-515967899-1078081533-1801674531-778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7F"/>
    <a:srgbClr val="004CEF"/>
    <a:srgbClr val="00FF77"/>
    <a:srgbClr val="0011C4"/>
    <a:srgbClr val="A00100"/>
    <a:srgbClr val="652CCA"/>
    <a:srgbClr val="5BFF00"/>
    <a:srgbClr val="C4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10"/>
    <p:restoredTop sz="87753"/>
  </p:normalViewPr>
  <p:slideViewPr>
    <p:cSldViewPr snapToGrid="0" snapToObjects="1">
      <p:cViewPr varScale="1">
        <p:scale>
          <a:sx n="185" d="100"/>
          <a:sy n="185" d="100"/>
        </p:scale>
        <p:origin x="2672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E76FF-E31A-4862-AB4D-7007CD78F1C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0FE4E57-5271-45A2-A966-B9A7AFCCD4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000567A-5E2A-47D7-99A6-ECCECAF63B52}" type="parTrans" cxnId="{8DA1E2C2-C230-4A08-B0FE-6EC712C21BA7}">
      <dgm:prSet/>
      <dgm:spPr/>
      <dgm:t>
        <a:bodyPr/>
        <a:lstStyle/>
        <a:p>
          <a:endParaRPr lang="en-US"/>
        </a:p>
      </dgm:t>
    </dgm:pt>
    <dgm:pt modelId="{06A739CA-4AF7-45B0-B569-C5E6F4E255DA}" type="sibTrans" cxnId="{8DA1E2C2-C230-4A08-B0FE-6EC712C21BA7}">
      <dgm:prSet/>
      <dgm:spPr/>
      <dgm:t>
        <a:bodyPr/>
        <a:lstStyle/>
        <a:p>
          <a:endParaRPr lang="en-US"/>
        </a:p>
      </dgm:t>
    </dgm:pt>
    <dgm:pt modelId="{87658B25-BF15-4E35-86AC-A319CAB4F4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kern="12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54DC6C4-2BF1-4824-8F74-D859E2738C91}" type="parTrans" cxnId="{E5386CB5-F819-4188-B424-9630F287CC30}">
      <dgm:prSet/>
      <dgm:spPr/>
      <dgm:t>
        <a:bodyPr/>
        <a:lstStyle/>
        <a:p>
          <a:endParaRPr lang="en-US"/>
        </a:p>
      </dgm:t>
    </dgm:pt>
    <dgm:pt modelId="{671D29CB-6C63-4102-B957-09E907F03D10}" type="sibTrans" cxnId="{E5386CB5-F819-4188-B424-9630F287CC30}">
      <dgm:prSet/>
      <dgm:spPr/>
      <dgm:t>
        <a:bodyPr/>
        <a:lstStyle/>
        <a:p>
          <a:endParaRPr lang="en-US"/>
        </a:p>
      </dgm:t>
    </dgm:pt>
    <dgm:pt modelId="{414BA3F8-C620-4AF6-AC02-E9BDE46A4A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858A90BC-9F41-4C6D-BD33-D8EA6C723A61}" type="parTrans" cxnId="{9EC2CC40-6E53-4499-A71C-93594D6EFED1}">
      <dgm:prSet/>
      <dgm:spPr/>
      <dgm:t>
        <a:bodyPr/>
        <a:lstStyle/>
        <a:p>
          <a:endParaRPr lang="en-US"/>
        </a:p>
      </dgm:t>
    </dgm:pt>
    <dgm:pt modelId="{22FA3F9A-A315-4CF3-80D5-418BF074227D}" type="sibTrans" cxnId="{9EC2CC40-6E53-4499-A71C-93594D6EFED1}">
      <dgm:prSet/>
      <dgm:spPr/>
      <dgm:t>
        <a:bodyPr/>
        <a:lstStyle/>
        <a:p>
          <a:endParaRPr lang="en-US"/>
        </a:p>
      </dgm:t>
    </dgm:pt>
    <dgm:pt modelId="{F621C6D1-FB91-8047-9E77-2F2CB7C117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7F617A4-CF62-A24A-8F97-3415ED942E98}" type="parTrans" cxnId="{1E3BC388-5DC6-1741-9319-03FD2923E42C}">
      <dgm:prSet/>
      <dgm:spPr/>
      <dgm:t>
        <a:bodyPr/>
        <a:lstStyle/>
        <a:p>
          <a:endParaRPr lang="en-US"/>
        </a:p>
      </dgm:t>
    </dgm:pt>
    <dgm:pt modelId="{3C215D41-895C-AA49-9CF3-E60866514572}" type="sibTrans" cxnId="{1E3BC388-5DC6-1741-9319-03FD2923E42C}">
      <dgm:prSet/>
      <dgm:spPr/>
      <dgm:t>
        <a:bodyPr/>
        <a:lstStyle/>
        <a:p>
          <a:endParaRPr lang="en-US"/>
        </a:p>
      </dgm:t>
    </dgm:pt>
    <dgm:pt modelId="{91A94C5B-FB6C-6C4C-A498-3CAA88EBF2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Legilimens</a:t>
          </a:r>
        </a:p>
      </dgm:t>
    </dgm:pt>
    <dgm:pt modelId="{9377643E-A508-D340-A370-B5F68C3923C6}" type="parTrans" cxnId="{D5B25420-2837-2246-9B65-4344709A1025}">
      <dgm:prSet/>
      <dgm:spPr/>
      <dgm:t>
        <a:bodyPr/>
        <a:lstStyle/>
        <a:p>
          <a:endParaRPr lang="en-US"/>
        </a:p>
      </dgm:t>
    </dgm:pt>
    <dgm:pt modelId="{26E36F9C-9D6D-4348-A182-5BCE9946BE1B}" type="sibTrans" cxnId="{D5B25420-2837-2246-9B65-4344709A1025}">
      <dgm:prSet/>
      <dgm:spPr/>
      <dgm:t>
        <a:bodyPr/>
        <a:lstStyle/>
        <a:p>
          <a:endParaRPr lang="en-US"/>
        </a:p>
      </dgm:t>
    </dgm:pt>
    <dgm:pt modelId="{279EA1C2-6515-4EA0-9AF8-B05BEE0D84CC}" type="pres">
      <dgm:prSet presAssocID="{79CE76FF-E31A-4862-AB4D-7007CD78F1C6}" presName="root" presStyleCnt="0">
        <dgm:presLayoutVars>
          <dgm:dir/>
          <dgm:resizeHandles val="exact"/>
        </dgm:presLayoutVars>
      </dgm:prSet>
      <dgm:spPr/>
    </dgm:pt>
    <dgm:pt modelId="{8AA0139C-991C-4BC0-B3E2-89EA242A2B4F}" type="pres">
      <dgm:prSet presAssocID="{D0FE4E57-5271-45A2-A966-B9A7AFCCD4AC}" presName="compNode" presStyleCnt="0"/>
      <dgm:spPr/>
    </dgm:pt>
    <dgm:pt modelId="{10DA2253-395B-4F2B-B814-46D56948D236}" type="pres">
      <dgm:prSet presAssocID="{D0FE4E57-5271-45A2-A966-B9A7AFCCD4AC}" presName="bgRect" presStyleLbl="bgShp" presStyleIdx="0" presStyleCnt="5"/>
      <dgm:spPr/>
    </dgm:pt>
    <dgm:pt modelId="{A5ABB15B-7A6E-4123-B5AB-CEF7F239DA5B}" type="pres">
      <dgm:prSet presAssocID="{D0FE4E57-5271-45A2-A966-B9A7AFCCD4A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72236999-B469-4915-BDFC-E8B2315A08C6}" type="pres">
      <dgm:prSet presAssocID="{D0FE4E57-5271-45A2-A966-B9A7AFCCD4AC}" presName="spaceRect" presStyleCnt="0"/>
      <dgm:spPr/>
    </dgm:pt>
    <dgm:pt modelId="{D702EB99-54A3-4B9A-8EEB-C3928CA7455A}" type="pres">
      <dgm:prSet presAssocID="{D0FE4E57-5271-45A2-A966-B9A7AFCCD4AC}" presName="parTx" presStyleLbl="revTx" presStyleIdx="0" presStyleCnt="5">
        <dgm:presLayoutVars>
          <dgm:chMax val="0"/>
          <dgm:chPref val="0"/>
        </dgm:presLayoutVars>
      </dgm:prSet>
      <dgm:spPr/>
    </dgm:pt>
    <dgm:pt modelId="{11C2F8EE-131B-4820-B998-426077817E7A}" type="pres">
      <dgm:prSet presAssocID="{06A739CA-4AF7-45B0-B569-C5E6F4E255DA}" presName="sibTrans" presStyleCnt="0"/>
      <dgm:spPr/>
    </dgm:pt>
    <dgm:pt modelId="{8F0AB3C5-2DBD-4EBF-A40B-9E7ABC29ECB0}" type="pres">
      <dgm:prSet presAssocID="{87658B25-BF15-4E35-86AC-A319CAB4F495}" presName="compNode" presStyleCnt="0"/>
      <dgm:spPr/>
    </dgm:pt>
    <dgm:pt modelId="{11F0DC18-2ED6-40D0-8361-76BB9F09BF1C}" type="pres">
      <dgm:prSet presAssocID="{87658B25-BF15-4E35-86AC-A319CAB4F495}" presName="bgRect" presStyleLbl="bgShp" presStyleIdx="1" presStyleCnt="5"/>
      <dgm:spPr/>
    </dgm:pt>
    <dgm:pt modelId="{C4EAC893-DB24-4291-BECA-BAA1903C5ADE}" type="pres">
      <dgm:prSet presAssocID="{87658B25-BF15-4E35-86AC-A319CAB4F495}" presName="iconRect" presStyleLbl="node1" presStyleIdx="1" presStyleCnt="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FAD5203-38A5-4443-B1BF-16A62FFD6740}" type="pres">
      <dgm:prSet presAssocID="{87658B25-BF15-4E35-86AC-A319CAB4F495}" presName="spaceRect" presStyleCnt="0"/>
      <dgm:spPr/>
    </dgm:pt>
    <dgm:pt modelId="{E536308E-72B8-4764-A5A9-5EAD1E847FB8}" type="pres">
      <dgm:prSet presAssocID="{87658B25-BF15-4E35-86AC-A319CAB4F495}" presName="parTx" presStyleLbl="revTx" presStyleIdx="1" presStyleCnt="5">
        <dgm:presLayoutVars>
          <dgm:chMax val="0"/>
          <dgm:chPref val="0"/>
        </dgm:presLayoutVars>
      </dgm:prSet>
      <dgm:spPr/>
    </dgm:pt>
    <dgm:pt modelId="{DF0B9125-CD51-4B52-BC26-1924316B3FFE}" type="pres">
      <dgm:prSet presAssocID="{671D29CB-6C63-4102-B957-09E907F03D10}" presName="sibTrans" presStyleCnt="0"/>
      <dgm:spPr/>
    </dgm:pt>
    <dgm:pt modelId="{1206F65E-F499-4F42-8DFE-BC87B2E32B7F}" type="pres">
      <dgm:prSet presAssocID="{91A94C5B-FB6C-6C4C-A498-3CAA88EBF268}" presName="compNode" presStyleCnt="0"/>
      <dgm:spPr/>
    </dgm:pt>
    <dgm:pt modelId="{3D31A6AB-4024-7D4A-AB39-6237C59DC69D}" type="pres">
      <dgm:prSet presAssocID="{91A94C5B-FB6C-6C4C-A498-3CAA88EBF268}" presName="bgRect" presStyleLbl="bgShp" presStyleIdx="2" presStyleCnt="5"/>
      <dgm:spPr/>
    </dgm:pt>
    <dgm:pt modelId="{DAA81477-864D-FC45-8568-ACDA21C284E2}" type="pres">
      <dgm:prSet presAssocID="{91A94C5B-FB6C-6C4C-A498-3CAA88EBF268}" presName="iconRect" presStyleLbl="node1" presStyleIdx="2" presStyleCnt="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C2C1312F-D636-844B-9ABB-0447852FA222}" type="pres">
      <dgm:prSet presAssocID="{91A94C5B-FB6C-6C4C-A498-3CAA88EBF268}" presName="spaceRect" presStyleCnt="0"/>
      <dgm:spPr/>
    </dgm:pt>
    <dgm:pt modelId="{72D91256-2EC1-4D47-BBDA-CECB979A951F}" type="pres">
      <dgm:prSet presAssocID="{91A94C5B-FB6C-6C4C-A498-3CAA88EBF268}" presName="parTx" presStyleLbl="revTx" presStyleIdx="2" presStyleCnt="5">
        <dgm:presLayoutVars>
          <dgm:chMax val="0"/>
          <dgm:chPref val="0"/>
        </dgm:presLayoutVars>
      </dgm:prSet>
      <dgm:spPr/>
    </dgm:pt>
    <dgm:pt modelId="{C9EB3E5E-AF55-9744-96A1-BD397DBCA123}" type="pres">
      <dgm:prSet presAssocID="{26E36F9C-9D6D-4348-A182-5BCE9946BE1B}" presName="sibTrans" presStyleCnt="0"/>
      <dgm:spPr/>
    </dgm:pt>
    <dgm:pt modelId="{12975E8A-E998-4DDB-8BE4-8E9F88DDC560}" type="pres">
      <dgm:prSet presAssocID="{414BA3F8-C620-4AF6-AC02-E9BDE46A4A7F}" presName="compNode" presStyleCnt="0"/>
      <dgm:spPr/>
    </dgm:pt>
    <dgm:pt modelId="{86D01E97-3523-47D4-80A1-D099F31C8C68}" type="pres">
      <dgm:prSet presAssocID="{414BA3F8-C620-4AF6-AC02-E9BDE46A4A7F}" presName="bgRect" presStyleLbl="bgShp" presStyleIdx="3" presStyleCnt="5"/>
      <dgm:spPr/>
    </dgm:pt>
    <dgm:pt modelId="{257F46C8-069C-4300-B357-AE6916AEEF40}" type="pres">
      <dgm:prSet presAssocID="{414BA3F8-C620-4AF6-AC02-E9BDE46A4A7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93AE9298-7664-4308-8B63-2CFBD355ACF0}" type="pres">
      <dgm:prSet presAssocID="{414BA3F8-C620-4AF6-AC02-E9BDE46A4A7F}" presName="spaceRect" presStyleCnt="0"/>
      <dgm:spPr/>
    </dgm:pt>
    <dgm:pt modelId="{D53F06F9-D098-43F1-9F0E-DD7CAC82EB13}" type="pres">
      <dgm:prSet presAssocID="{414BA3F8-C620-4AF6-AC02-E9BDE46A4A7F}" presName="parTx" presStyleLbl="revTx" presStyleIdx="3" presStyleCnt="5">
        <dgm:presLayoutVars>
          <dgm:chMax val="0"/>
          <dgm:chPref val="0"/>
        </dgm:presLayoutVars>
      </dgm:prSet>
      <dgm:spPr/>
    </dgm:pt>
    <dgm:pt modelId="{BB30C4F2-2F2A-C048-BB72-252B3997456C}" type="pres">
      <dgm:prSet presAssocID="{22FA3F9A-A315-4CF3-80D5-418BF074227D}" presName="sibTrans" presStyleCnt="0"/>
      <dgm:spPr/>
    </dgm:pt>
    <dgm:pt modelId="{6614B430-05A1-0D44-9477-56EF45E56F09}" type="pres">
      <dgm:prSet presAssocID="{F621C6D1-FB91-8047-9E77-2F2CB7C1170D}" presName="compNode" presStyleCnt="0"/>
      <dgm:spPr/>
    </dgm:pt>
    <dgm:pt modelId="{4FAE1621-8245-164B-913F-78B52D74DA9D}" type="pres">
      <dgm:prSet presAssocID="{F621C6D1-FB91-8047-9E77-2F2CB7C1170D}" presName="bgRect" presStyleLbl="bgShp" presStyleIdx="4" presStyleCnt="5"/>
      <dgm:spPr/>
    </dgm:pt>
    <dgm:pt modelId="{848735A8-B563-704F-80CC-43AF984A1C22}" type="pres">
      <dgm:prSet presAssocID="{F621C6D1-FB91-8047-9E77-2F2CB7C1170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29500B5-C1A7-E842-B88C-D33D67B1314D}" type="pres">
      <dgm:prSet presAssocID="{F621C6D1-FB91-8047-9E77-2F2CB7C1170D}" presName="spaceRect" presStyleCnt="0"/>
      <dgm:spPr/>
    </dgm:pt>
    <dgm:pt modelId="{E94F2FEA-B009-1C45-9F2E-A1A586388B1D}" type="pres">
      <dgm:prSet presAssocID="{F621C6D1-FB91-8047-9E77-2F2CB7C1170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B25420-2837-2246-9B65-4344709A1025}" srcId="{79CE76FF-E31A-4862-AB4D-7007CD78F1C6}" destId="{91A94C5B-FB6C-6C4C-A498-3CAA88EBF268}" srcOrd="2" destOrd="0" parTransId="{9377643E-A508-D340-A370-B5F68C3923C6}" sibTransId="{26E36F9C-9D6D-4348-A182-5BCE9946BE1B}"/>
    <dgm:cxn modelId="{FAB59A34-AAED-6547-ABA8-A4BA08CA2759}" type="presOf" srcId="{F621C6D1-FB91-8047-9E77-2F2CB7C1170D}" destId="{E94F2FEA-B009-1C45-9F2E-A1A586388B1D}" srcOrd="0" destOrd="0" presId="urn:microsoft.com/office/officeart/2018/2/layout/IconVerticalSolidList"/>
    <dgm:cxn modelId="{06D42936-856A-BC42-8A8B-272471D71413}" type="presOf" srcId="{414BA3F8-C620-4AF6-AC02-E9BDE46A4A7F}" destId="{D53F06F9-D098-43F1-9F0E-DD7CAC82EB13}" srcOrd="0" destOrd="0" presId="urn:microsoft.com/office/officeart/2018/2/layout/IconVerticalSolidList"/>
    <dgm:cxn modelId="{9EC2CC40-6E53-4499-A71C-93594D6EFED1}" srcId="{79CE76FF-E31A-4862-AB4D-7007CD78F1C6}" destId="{414BA3F8-C620-4AF6-AC02-E9BDE46A4A7F}" srcOrd="3" destOrd="0" parTransId="{858A90BC-9F41-4C6D-BD33-D8EA6C723A61}" sibTransId="{22FA3F9A-A315-4CF3-80D5-418BF074227D}"/>
    <dgm:cxn modelId="{E9488F51-C3A8-DB44-A787-5EBA3FEB5B3B}" type="presOf" srcId="{79CE76FF-E31A-4862-AB4D-7007CD78F1C6}" destId="{279EA1C2-6515-4EA0-9AF8-B05BEE0D84CC}" srcOrd="0" destOrd="0" presId="urn:microsoft.com/office/officeart/2018/2/layout/IconVerticalSolidList"/>
    <dgm:cxn modelId="{7B14E382-26E4-DC41-A9EB-DBB839401D80}" type="presOf" srcId="{87658B25-BF15-4E35-86AC-A319CAB4F495}" destId="{E536308E-72B8-4764-A5A9-5EAD1E847FB8}" srcOrd="0" destOrd="0" presId="urn:microsoft.com/office/officeart/2018/2/layout/IconVerticalSolidList"/>
    <dgm:cxn modelId="{1E3BC388-5DC6-1741-9319-03FD2923E42C}" srcId="{79CE76FF-E31A-4862-AB4D-7007CD78F1C6}" destId="{F621C6D1-FB91-8047-9E77-2F2CB7C1170D}" srcOrd="4" destOrd="0" parTransId="{77F617A4-CF62-A24A-8F97-3415ED942E98}" sibTransId="{3C215D41-895C-AA49-9CF3-E60866514572}"/>
    <dgm:cxn modelId="{F243A79E-6A19-8E4E-B170-525953D26CCF}" type="presOf" srcId="{91A94C5B-FB6C-6C4C-A498-3CAA88EBF268}" destId="{72D91256-2EC1-4D47-BBDA-CECB979A951F}" srcOrd="0" destOrd="0" presId="urn:microsoft.com/office/officeart/2018/2/layout/IconVerticalSolidList"/>
    <dgm:cxn modelId="{E5386CB5-F819-4188-B424-9630F287CC30}" srcId="{79CE76FF-E31A-4862-AB4D-7007CD78F1C6}" destId="{87658B25-BF15-4E35-86AC-A319CAB4F495}" srcOrd="1" destOrd="0" parTransId="{154DC6C4-2BF1-4824-8F74-D859E2738C91}" sibTransId="{671D29CB-6C63-4102-B957-09E907F03D10}"/>
    <dgm:cxn modelId="{8DA1E2C2-C230-4A08-B0FE-6EC712C21BA7}" srcId="{79CE76FF-E31A-4862-AB4D-7007CD78F1C6}" destId="{D0FE4E57-5271-45A2-A966-B9A7AFCCD4AC}" srcOrd="0" destOrd="0" parTransId="{3000567A-5E2A-47D7-99A6-ECCECAF63B52}" sibTransId="{06A739CA-4AF7-45B0-B569-C5E6F4E255DA}"/>
    <dgm:cxn modelId="{480512C9-EB9F-0446-A917-B9BFD54B9EF5}" type="presOf" srcId="{D0FE4E57-5271-45A2-A966-B9A7AFCCD4AC}" destId="{D702EB99-54A3-4B9A-8EEB-C3928CA7455A}" srcOrd="0" destOrd="0" presId="urn:microsoft.com/office/officeart/2018/2/layout/IconVerticalSolidList"/>
    <dgm:cxn modelId="{4A93528A-8C23-DC44-98A8-BD0AC9174B33}" type="presParOf" srcId="{279EA1C2-6515-4EA0-9AF8-B05BEE0D84CC}" destId="{8AA0139C-991C-4BC0-B3E2-89EA242A2B4F}" srcOrd="0" destOrd="0" presId="urn:microsoft.com/office/officeart/2018/2/layout/IconVerticalSolidList"/>
    <dgm:cxn modelId="{7502B3A1-9F37-A748-A1CC-D5E9F8E0198B}" type="presParOf" srcId="{8AA0139C-991C-4BC0-B3E2-89EA242A2B4F}" destId="{10DA2253-395B-4F2B-B814-46D56948D236}" srcOrd="0" destOrd="0" presId="urn:microsoft.com/office/officeart/2018/2/layout/IconVerticalSolidList"/>
    <dgm:cxn modelId="{82411377-C168-DC46-A8B2-85094AE56DA2}" type="presParOf" srcId="{8AA0139C-991C-4BC0-B3E2-89EA242A2B4F}" destId="{A5ABB15B-7A6E-4123-B5AB-CEF7F239DA5B}" srcOrd="1" destOrd="0" presId="urn:microsoft.com/office/officeart/2018/2/layout/IconVerticalSolidList"/>
    <dgm:cxn modelId="{BD5D6F84-5862-0C4B-8998-E8F06705BFEB}" type="presParOf" srcId="{8AA0139C-991C-4BC0-B3E2-89EA242A2B4F}" destId="{72236999-B469-4915-BDFC-E8B2315A08C6}" srcOrd="2" destOrd="0" presId="urn:microsoft.com/office/officeart/2018/2/layout/IconVerticalSolidList"/>
    <dgm:cxn modelId="{F0CC6A0D-795E-5D45-9353-39EAE9DD138E}" type="presParOf" srcId="{8AA0139C-991C-4BC0-B3E2-89EA242A2B4F}" destId="{D702EB99-54A3-4B9A-8EEB-C3928CA7455A}" srcOrd="3" destOrd="0" presId="urn:microsoft.com/office/officeart/2018/2/layout/IconVerticalSolidList"/>
    <dgm:cxn modelId="{00A1DCFA-7C9B-464C-A1CD-72A0F5EF8FCA}" type="presParOf" srcId="{279EA1C2-6515-4EA0-9AF8-B05BEE0D84CC}" destId="{11C2F8EE-131B-4820-B998-426077817E7A}" srcOrd="1" destOrd="0" presId="urn:microsoft.com/office/officeart/2018/2/layout/IconVerticalSolidList"/>
    <dgm:cxn modelId="{A36F1D96-3523-D24A-B638-25AF92FCD551}" type="presParOf" srcId="{279EA1C2-6515-4EA0-9AF8-B05BEE0D84CC}" destId="{8F0AB3C5-2DBD-4EBF-A40B-9E7ABC29ECB0}" srcOrd="2" destOrd="0" presId="urn:microsoft.com/office/officeart/2018/2/layout/IconVerticalSolidList"/>
    <dgm:cxn modelId="{8529184B-A5ED-0D47-A386-2968A4C3E2CA}" type="presParOf" srcId="{8F0AB3C5-2DBD-4EBF-A40B-9E7ABC29ECB0}" destId="{11F0DC18-2ED6-40D0-8361-76BB9F09BF1C}" srcOrd="0" destOrd="0" presId="urn:microsoft.com/office/officeart/2018/2/layout/IconVerticalSolidList"/>
    <dgm:cxn modelId="{D23EF9DE-0CAE-2D4E-8377-313AAC8D3188}" type="presParOf" srcId="{8F0AB3C5-2DBD-4EBF-A40B-9E7ABC29ECB0}" destId="{C4EAC893-DB24-4291-BECA-BAA1903C5ADE}" srcOrd="1" destOrd="0" presId="urn:microsoft.com/office/officeart/2018/2/layout/IconVerticalSolidList"/>
    <dgm:cxn modelId="{143A8C51-C973-C445-9AC7-B1AAC1DA9998}" type="presParOf" srcId="{8F0AB3C5-2DBD-4EBF-A40B-9E7ABC29ECB0}" destId="{0FAD5203-38A5-4443-B1BF-16A62FFD6740}" srcOrd="2" destOrd="0" presId="urn:microsoft.com/office/officeart/2018/2/layout/IconVerticalSolidList"/>
    <dgm:cxn modelId="{DF51AA4E-402C-1340-BE9B-3F0B2FBDFC97}" type="presParOf" srcId="{8F0AB3C5-2DBD-4EBF-A40B-9E7ABC29ECB0}" destId="{E536308E-72B8-4764-A5A9-5EAD1E847FB8}" srcOrd="3" destOrd="0" presId="urn:microsoft.com/office/officeart/2018/2/layout/IconVerticalSolidList"/>
    <dgm:cxn modelId="{2EE1462C-3D88-8443-8333-F7DC777D68D0}" type="presParOf" srcId="{279EA1C2-6515-4EA0-9AF8-B05BEE0D84CC}" destId="{DF0B9125-CD51-4B52-BC26-1924316B3FFE}" srcOrd="3" destOrd="0" presId="urn:microsoft.com/office/officeart/2018/2/layout/IconVerticalSolidList"/>
    <dgm:cxn modelId="{1BEE343C-8AA5-1B45-93DE-95C2008B51AE}" type="presParOf" srcId="{279EA1C2-6515-4EA0-9AF8-B05BEE0D84CC}" destId="{1206F65E-F499-4F42-8DFE-BC87B2E32B7F}" srcOrd="4" destOrd="0" presId="urn:microsoft.com/office/officeart/2018/2/layout/IconVerticalSolidList"/>
    <dgm:cxn modelId="{26340D8F-AC36-A545-8122-56F47C4FEBF7}" type="presParOf" srcId="{1206F65E-F499-4F42-8DFE-BC87B2E32B7F}" destId="{3D31A6AB-4024-7D4A-AB39-6237C59DC69D}" srcOrd="0" destOrd="0" presId="urn:microsoft.com/office/officeart/2018/2/layout/IconVerticalSolidList"/>
    <dgm:cxn modelId="{3EE1F01D-D9B6-FA45-A51B-0CEA3EB18F4B}" type="presParOf" srcId="{1206F65E-F499-4F42-8DFE-BC87B2E32B7F}" destId="{DAA81477-864D-FC45-8568-ACDA21C284E2}" srcOrd="1" destOrd="0" presId="urn:microsoft.com/office/officeart/2018/2/layout/IconVerticalSolidList"/>
    <dgm:cxn modelId="{B925DFAA-6419-6440-BA8F-750AD0C68C08}" type="presParOf" srcId="{1206F65E-F499-4F42-8DFE-BC87B2E32B7F}" destId="{C2C1312F-D636-844B-9ABB-0447852FA222}" srcOrd="2" destOrd="0" presId="urn:microsoft.com/office/officeart/2018/2/layout/IconVerticalSolidList"/>
    <dgm:cxn modelId="{2A68D36A-C27D-7747-8C28-0C7CC73C4179}" type="presParOf" srcId="{1206F65E-F499-4F42-8DFE-BC87B2E32B7F}" destId="{72D91256-2EC1-4D47-BBDA-CECB979A951F}" srcOrd="3" destOrd="0" presId="urn:microsoft.com/office/officeart/2018/2/layout/IconVerticalSolidList"/>
    <dgm:cxn modelId="{F281780E-6848-9B48-84A9-052E79068900}" type="presParOf" srcId="{279EA1C2-6515-4EA0-9AF8-B05BEE0D84CC}" destId="{C9EB3E5E-AF55-9744-96A1-BD397DBCA123}" srcOrd="5" destOrd="0" presId="urn:microsoft.com/office/officeart/2018/2/layout/IconVerticalSolidList"/>
    <dgm:cxn modelId="{E31C0A5F-5268-CB46-8432-DA463588F87F}" type="presParOf" srcId="{279EA1C2-6515-4EA0-9AF8-B05BEE0D84CC}" destId="{12975E8A-E998-4DDB-8BE4-8E9F88DDC560}" srcOrd="6" destOrd="0" presId="urn:microsoft.com/office/officeart/2018/2/layout/IconVerticalSolidList"/>
    <dgm:cxn modelId="{ABE150F4-ABE9-D04E-B845-76A8DCA903D1}" type="presParOf" srcId="{12975E8A-E998-4DDB-8BE4-8E9F88DDC560}" destId="{86D01E97-3523-47D4-80A1-D099F31C8C68}" srcOrd="0" destOrd="0" presId="urn:microsoft.com/office/officeart/2018/2/layout/IconVerticalSolidList"/>
    <dgm:cxn modelId="{BEE3AB0B-7D1B-D849-BF62-AC43810B06C9}" type="presParOf" srcId="{12975E8A-E998-4DDB-8BE4-8E9F88DDC560}" destId="{257F46C8-069C-4300-B357-AE6916AEEF40}" srcOrd="1" destOrd="0" presId="urn:microsoft.com/office/officeart/2018/2/layout/IconVerticalSolidList"/>
    <dgm:cxn modelId="{30A6F5DD-E4E1-1C4F-8222-A979A1878A19}" type="presParOf" srcId="{12975E8A-E998-4DDB-8BE4-8E9F88DDC560}" destId="{93AE9298-7664-4308-8B63-2CFBD355ACF0}" srcOrd="2" destOrd="0" presId="urn:microsoft.com/office/officeart/2018/2/layout/IconVerticalSolidList"/>
    <dgm:cxn modelId="{FBD14772-9772-8C42-8DA2-1DD71AA003BA}" type="presParOf" srcId="{12975E8A-E998-4DDB-8BE4-8E9F88DDC560}" destId="{D53F06F9-D098-43F1-9F0E-DD7CAC82EB13}" srcOrd="3" destOrd="0" presId="urn:microsoft.com/office/officeart/2018/2/layout/IconVerticalSolidList"/>
    <dgm:cxn modelId="{B7BA58A3-A73C-9C4C-B75F-580781336213}" type="presParOf" srcId="{279EA1C2-6515-4EA0-9AF8-B05BEE0D84CC}" destId="{BB30C4F2-2F2A-C048-BB72-252B3997456C}" srcOrd="7" destOrd="0" presId="urn:microsoft.com/office/officeart/2018/2/layout/IconVerticalSolidList"/>
    <dgm:cxn modelId="{E846A605-E63E-024C-96EC-1C62EF73669A}" type="presParOf" srcId="{279EA1C2-6515-4EA0-9AF8-B05BEE0D84CC}" destId="{6614B430-05A1-0D44-9477-56EF45E56F09}" srcOrd="8" destOrd="0" presId="urn:microsoft.com/office/officeart/2018/2/layout/IconVerticalSolidList"/>
    <dgm:cxn modelId="{AB8B49FC-69DA-6144-8FA8-8DD670C0734C}" type="presParOf" srcId="{6614B430-05A1-0D44-9477-56EF45E56F09}" destId="{4FAE1621-8245-164B-913F-78B52D74DA9D}" srcOrd="0" destOrd="0" presId="urn:microsoft.com/office/officeart/2018/2/layout/IconVerticalSolidList"/>
    <dgm:cxn modelId="{FDA43B73-ED44-3944-A69D-2420C52965C5}" type="presParOf" srcId="{6614B430-05A1-0D44-9477-56EF45E56F09}" destId="{848735A8-B563-704F-80CC-43AF984A1C22}" srcOrd="1" destOrd="0" presId="urn:microsoft.com/office/officeart/2018/2/layout/IconVerticalSolidList"/>
    <dgm:cxn modelId="{2B0ABB0C-56B5-674F-A281-5779D699D053}" type="presParOf" srcId="{6614B430-05A1-0D44-9477-56EF45E56F09}" destId="{D29500B5-C1A7-E842-B88C-D33D67B1314D}" srcOrd="2" destOrd="0" presId="urn:microsoft.com/office/officeart/2018/2/layout/IconVerticalSolidList"/>
    <dgm:cxn modelId="{A1CA7B8D-F272-8548-9C75-FC7EC2FFFA19}" type="presParOf" srcId="{6614B430-05A1-0D44-9477-56EF45E56F09}" destId="{E94F2FEA-B009-1C45-9F2E-A1A586388B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CE76FF-E31A-4862-AB4D-7007CD78F1C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0FE4E57-5271-45A2-A966-B9A7AFCCD4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000567A-5E2A-47D7-99A6-ECCECAF63B52}" type="parTrans" cxnId="{8DA1E2C2-C230-4A08-B0FE-6EC712C21BA7}">
      <dgm:prSet/>
      <dgm:spPr/>
      <dgm:t>
        <a:bodyPr/>
        <a:lstStyle/>
        <a:p>
          <a:endParaRPr lang="en-US"/>
        </a:p>
      </dgm:t>
    </dgm:pt>
    <dgm:pt modelId="{06A739CA-4AF7-45B0-B569-C5E6F4E255DA}" type="sibTrans" cxnId="{8DA1E2C2-C230-4A08-B0FE-6EC712C21BA7}">
      <dgm:prSet/>
      <dgm:spPr/>
      <dgm:t>
        <a:bodyPr/>
        <a:lstStyle/>
        <a:p>
          <a:endParaRPr lang="en-US"/>
        </a:p>
      </dgm:t>
    </dgm:pt>
    <dgm:pt modelId="{87658B25-BF15-4E35-86AC-A319CAB4F4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54DC6C4-2BF1-4824-8F74-D859E2738C91}" type="parTrans" cxnId="{E5386CB5-F819-4188-B424-9630F287CC30}">
      <dgm:prSet/>
      <dgm:spPr/>
      <dgm:t>
        <a:bodyPr/>
        <a:lstStyle/>
        <a:p>
          <a:endParaRPr lang="en-US"/>
        </a:p>
      </dgm:t>
    </dgm:pt>
    <dgm:pt modelId="{671D29CB-6C63-4102-B957-09E907F03D10}" type="sibTrans" cxnId="{E5386CB5-F819-4188-B424-9630F287CC30}">
      <dgm:prSet/>
      <dgm:spPr/>
      <dgm:t>
        <a:bodyPr/>
        <a:lstStyle/>
        <a:p>
          <a:endParaRPr lang="en-US"/>
        </a:p>
      </dgm:t>
    </dgm:pt>
    <dgm:pt modelId="{414BA3F8-C620-4AF6-AC02-E9BDE46A4A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858A90BC-9F41-4C6D-BD33-D8EA6C723A61}" type="parTrans" cxnId="{9EC2CC40-6E53-4499-A71C-93594D6EFED1}">
      <dgm:prSet/>
      <dgm:spPr/>
      <dgm:t>
        <a:bodyPr/>
        <a:lstStyle/>
        <a:p>
          <a:endParaRPr lang="en-US"/>
        </a:p>
      </dgm:t>
    </dgm:pt>
    <dgm:pt modelId="{22FA3F9A-A315-4CF3-80D5-418BF074227D}" type="sibTrans" cxnId="{9EC2CC40-6E53-4499-A71C-93594D6EFED1}">
      <dgm:prSet/>
      <dgm:spPr/>
      <dgm:t>
        <a:bodyPr/>
        <a:lstStyle/>
        <a:p>
          <a:endParaRPr lang="en-US"/>
        </a:p>
      </dgm:t>
    </dgm:pt>
    <dgm:pt modelId="{F621C6D1-FB91-8047-9E77-2F2CB7C117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7F617A4-CF62-A24A-8F97-3415ED942E98}" type="parTrans" cxnId="{1E3BC388-5DC6-1741-9319-03FD2923E42C}">
      <dgm:prSet/>
      <dgm:spPr/>
      <dgm:t>
        <a:bodyPr/>
        <a:lstStyle/>
        <a:p>
          <a:endParaRPr lang="en-US"/>
        </a:p>
      </dgm:t>
    </dgm:pt>
    <dgm:pt modelId="{3C215D41-895C-AA49-9CF3-E60866514572}" type="sibTrans" cxnId="{1E3BC388-5DC6-1741-9319-03FD2923E42C}">
      <dgm:prSet/>
      <dgm:spPr/>
      <dgm:t>
        <a:bodyPr/>
        <a:lstStyle/>
        <a:p>
          <a:endParaRPr lang="en-US"/>
        </a:p>
      </dgm:t>
    </dgm:pt>
    <dgm:pt modelId="{91A94C5B-FB6C-6C4C-A498-3CAA88EBF2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/>
            <a:t>Legilimens</a:t>
          </a:r>
        </a:p>
      </dgm:t>
    </dgm:pt>
    <dgm:pt modelId="{9377643E-A508-D340-A370-B5F68C3923C6}" type="parTrans" cxnId="{D5B25420-2837-2246-9B65-4344709A1025}">
      <dgm:prSet/>
      <dgm:spPr/>
      <dgm:t>
        <a:bodyPr/>
        <a:lstStyle/>
        <a:p>
          <a:endParaRPr lang="en-US"/>
        </a:p>
      </dgm:t>
    </dgm:pt>
    <dgm:pt modelId="{26E36F9C-9D6D-4348-A182-5BCE9946BE1B}" type="sibTrans" cxnId="{D5B25420-2837-2246-9B65-4344709A1025}">
      <dgm:prSet/>
      <dgm:spPr/>
      <dgm:t>
        <a:bodyPr/>
        <a:lstStyle/>
        <a:p>
          <a:endParaRPr lang="en-US"/>
        </a:p>
      </dgm:t>
    </dgm:pt>
    <dgm:pt modelId="{279EA1C2-6515-4EA0-9AF8-B05BEE0D84CC}" type="pres">
      <dgm:prSet presAssocID="{79CE76FF-E31A-4862-AB4D-7007CD78F1C6}" presName="root" presStyleCnt="0">
        <dgm:presLayoutVars>
          <dgm:dir/>
          <dgm:resizeHandles val="exact"/>
        </dgm:presLayoutVars>
      </dgm:prSet>
      <dgm:spPr/>
    </dgm:pt>
    <dgm:pt modelId="{8AA0139C-991C-4BC0-B3E2-89EA242A2B4F}" type="pres">
      <dgm:prSet presAssocID="{D0FE4E57-5271-45A2-A966-B9A7AFCCD4AC}" presName="compNode" presStyleCnt="0"/>
      <dgm:spPr/>
    </dgm:pt>
    <dgm:pt modelId="{10DA2253-395B-4F2B-B814-46D56948D236}" type="pres">
      <dgm:prSet presAssocID="{D0FE4E57-5271-45A2-A966-B9A7AFCCD4AC}" presName="bgRect" presStyleLbl="bgShp" presStyleIdx="0" presStyleCnt="5"/>
      <dgm:spPr/>
    </dgm:pt>
    <dgm:pt modelId="{A5ABB15B-7A6E-4123-B5AB-CEF7F239DA5B}" type="pres">
      <dgm:prSet presAssocID="{D0FE4E57-5271-45A2-A966-B9A7AFCCD4A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72236999-B469-4915-BDFC-E8B2315A08C6}" type="pres">
      <dgm:prSet presAssocID="{D0FE4E57-5271-45A2-A966-B9A7AFCCD4AC}" presName="spaceRect" presStyleCnt="0"/>
      <dgm:spPr/>
    </dgm:pt>
    <dgm:pt modelId="{D702EB99-54A3-4B9A-8EEB-C3928CA7455A}" type="pres">
      <dgm:prSet presAssocID="{D0FE4E57-5271-45A2-A966-B9A7AFCCD4AC}" presName="parTx" presStyleLbl="revTx" presStyleIdx="0" presStyleCnt="5">
        <dgm:presLayoutVars>
          <dgm:chMax val="0"/>
          <dgm:chPref val="0"/>
        </dgm:presLayoutVars>
      </dgm:prSet>
      <dgm:spPr/>
    </dgm:pt>
    <dgm:pt modelId="{11C2F8EE-131B-4820-B998-426077817E7A}" type="pres">
      <dgm:prSet presAssocID="{06A739CA-4AF7-45B0-B569-C5E6F4E255DA}" presName="sibTrans" presStyleCnt="0"/>
      <dgm:spPr/>
    </dgm:pt>
    <dgm:pt modelId="{8F0AB3C5-2DBD-4EBF-A40B-9E7ABC29ECB0}" type="pres">
      <dgm:prSet presAssocID="{87658B25-BF15-4E35-86AC-A319CAB4F495}" presName="compNode" presStyleCnt="0"/>
      <dgm:spPr/>
    </dgm:pt>
    <dgm:pt modelId="{11F0DC18-2ED6-40D0-8361-76BB9F09BF1C}" type="pres">
      <dgm:prSet presAssocID="{87658B25-BF15-4E35-86AC-A319CAB4F495}" presName="bgRect" presStyleLbl="bgShp" presStyleIdx="1" presStyleCnt="5"/>
      <dgm:spPr/>
    </dgm:pt>
    <dgm:pt modelId="{C4EAC893-DB24-4291-BECA-BAA1903C5ADE}" type="pres">
      <dgm:prSet presAssocID="{87658B25-BF15-4E35-86AC-A319CAB4F495}" presName="iconRect" presStyleLbl="node1" presStyleIdx="1" presStyleCnt="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FAD5203-38A5-4443-B1BF-16A62FFD6740}" type="pres">
      <dgm:prSet presAssocID="{87658B25-BF15-4E35-86AC-A319CAB4F495}" presName="spaceRect" presStyleCnt="0"/>
      <dgm:spPr/>
    </dgm:pt>
    <dgm:pt modelId="{E536308E-72B8-4764-A5A9-5EAD1E847FB8}" type="pres">
      <dgm:prSet presAssocID="{87658B25-BF15-4E35-86AC-A319CAB4F495}" presName="parTx" presStyleLbl="revTx" presStyleIdx="1" presStyleCnt="5">
        <dgm:presLayoutVars>
          <dgm:chMax val="0"/>
          <dgm:chPref val="0"/>
        </dgm:presLayoutVars>
      </dgm:prSet>
      <dgm:spPr/>
    </dgm:pt>
    <dgm:pt modelId="{DF0B9125-CD51-4B52-BC26-1924316B3FFE}" type="pres">
      <dgm:prSet presAssocID="{671D29CB-6C63-4102-B957-09E907F03D10}" presName="sibTrans" presStyleCnt="0"/>
      <dgm:spPr/>
    </dgm:pt>
    <dgm:pt modelId="{1206F65E-F499-4F42-8DFE-BC87B2E32B7F}" type="pres">
      <dgm:prSet presAssocID="{91A94C5B-FB6C-6C4C-A498-3CAA88EBF268}" presName="compNode" presStyleCnt="0"/>
      <dgm:spPr/>
    </dgm:pt>
    <dgm:pt modelId="{3D31A6AB-4024-7D4A-AB39-6237C59DC69D}" type="pres">
      <dgm:prSet presAssocID="{91A94C5B-FB6C-6C4C-A498-3CAA88EBF268}" presName="bgRect" presStyleLbl="bgShp" presStyleIdx="2" presStyleCnt="5"/>
      <dgm:spPr/>
    </dgm:pt>
    <dgm:pt modelId="{DAA81477-864D-FC45-8568-ACDA21C284E2}" type="pres">
      <dgm:prSet presAssocID="{91A94C5B-FB6C-6C4C-A498-3CAA88EBF268}" presName="iconRect" presStyleLbl="node1" presStyleIdx="2" presStyleCnt="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C2C1312F-D636-844B-9ABB-0447852FA222}" type="pres">
      <dgm:prSet presAssocID="{91A94C5B-FB6C-6C4C-A498-3CAA88EBF268}" presName="spaceRect" presStyleCnt="0"/>
      <dgm:spPr/>
    </dgm:pt>
    <dgm:pt modelId="{72D91256-2EC1-4D47-BBDA-CECB979A951F}" type="pres">
      <dgm:prSet presAssocID="{91A94C5B-FB6C-6C4C-A498-3CAA88EBF268}" presName="parTx" presStyleLbl="revTx" presStyleIdx="2" presStyleCnt="5">
        <dgm:presLayoutVars>
          <dgm:chMax val="0"/>
          <dgm:chPref val="0"/>
        </dgm:presLayoutVars>
      </dgm:prSet>
      <dgm:spPr/>
    </dgm:pt>
    <dgm:pt modelId="{C9EB3E5E-AF55-9744-96A1-BD397DBCA123}" type="pres">
      <dgm:prSet presAssocID="{26E36F9C-9D6D-4348-A182-5BCE9946BE1B}" presName="sibTrans" presStyleCnt="0"/>
      <dgm:spPr/>
    </dgm:pt>
    <dgm:pt modelId="{12975E8A-E998-4DDB-8BE4-8E9F88DDC560}" type="pres">
      <dgm:prSet presAssocID="{414BA3F8-C620-4AF6-AC02-E9BDE46A4A7F}" presName="compNode" presStyleCnt="0"/>
      <dgm:spPr/>
    </dgm:pt>
    <dgm:pt modelId="{86D01E97-3523-47D4-80A1-D099F31C8C68}" type="pres">
      <dgm:prSet presAssocID="{414BA3F8-C620-4AF6-AC02-E9BDE46A4A7F}" presName="bgRect" presStyleLbl="bgShp" presStyleIdx="3" presStyleCnt="5"/>
      <dgm:spPr/>
    </dgm:pt>
    <dgm:pt modelId="{257F46C8-069C-4300-B357-AE6916AEEF40}" type="pres">
      <dgm:prSet presAssocID="{414BA3F8-C620-4AF6-AC02-E9BDE46A4A7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93AE9298-7664-4308-8B63-2CFBD355ACF0}" type="pres">
      <dgm:prSet presAssocID="{414BA3F8-C620-4AF6-AC02-E9BDE46A4A7F}" presName="spaceRect" presStyleCnt="0"/>
      <dgm:spPr/>
    </dgm:pt>
    <dgm:pt modelId="{D53F06F9-D098-43F1-9F0E-DD7CAC82EB13}" type="pres">
      <dgm:prSet presAssocID="{414BA3F8-C620-4AF6-AC02-E9BDE46A4A7F}" presName="parTx" presStyleLbl="revTx" presStyleIdx="3" presStyleCnt="5">
        <dgm:presLayoutVars>
          <dgm:chMax val="0"/>
          <dgm:chPref val="0"/>
        </dgm:presLayoutVars>
      </dgm:prSet>
      <dgm:spPr/>
    </dgm:pt>
    <dgm:pt modelId="{BB30C4F2-2F2A-C048-BB72-252B3997456C}" type="pres">
      <dgm:prSet presAssocID="{22FA3F9A-A315-4CF3-80D5-418BF074227D}" presName="sibTrans" presStyleCnt="0"/>
      <dgm:spPr/>
    </dgm:pt>
    <dgm:pt modelId="{6614B430-05A1-0D44-9477-56EF45E56F09}" type="pres">
      <dgm:prSet presAssocID="{F621C6D1-FB91-8047-9E77-2F2CB7C1170D}" presName="compNode" presStyleCnt="0"/>
      <dgm:spPr/>
    </dgm:pt>
    <dgm:pt modelId="{4FAE1621-8245-164B-913F-78B52D74DA9D}" type="pres">
      <dgm:prSet presAssocID="{F621C6D1-FB91-8047-9E77-2F2CB7C1170D}" presName="bgRect" presStyleLbl="bgShp" presStyleIdx="4" presStyleCnt="5"/>
      <dgm:spPr/>
    </dgm:pt>
    <dgm:pt modelId="{848735A8-B563-704F-80CC-43AF984A1C22}" type="pres">
      <dgm:prSet presAssocID="{F621C6D1-FB91-8047-9E77-2F2CB7C1170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29500B5-C1A7-E842-B88C-D33D67B1314D}" type="pres">
      <dgm:prSet presAssocID="{F621C6D1-FB91-8047-9E77-2F2CB7C1170D}" presName="spaceRect" presStyleCnt="0"/>
      <dgm:spPr/>
    </dgm:pt>
    <dgm:pt modelId="{E94F2FEA-B009-1C45-9F2E-A1A586388B1D}" type="pres">
      <dgm:prSet presAssocID="{F621C6D1-FB91-8047-9E77-2F2CB7C1170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B25420-2837-2246-9B65-4344709A1025}" srcId="{79CE76FF-E31A-4862-AB4D-7007CD78F1C6}" destId="{91A94C5B-FB6C-6C4C-A498-3CAA88EBF268}" srcOrd="2" destOrd="0" parTransId="{9377643E-A508-D340-A370-B5F68C3923C6}" sibTransId="{26E36F9C-9D6D-4348-A182-5BCE9946BE1B}"/>
    <dgm:cxn modelId="{FAB59A34-AAED-6547-ABA8-A4BA08CA2759}" type="presOf" srcId="{F621C6D1-FB91-8047-9E77-2F2CB7C1170D}" destId="{E94F2FEA-B009-1C45-9F2E-A1A586388B1D}" srcOrd="0" destOrd="0" presId="urn:microsoft.com/office/officeart/2018/2/layout/IconVerticalSolidList"/>
    <dgm:cxn modelId="{06D42936-856A-BC42-8A8B-272471D71413}" type="presOf" srcId="{414BA3F8-C620-4AF6-AC02-E9BDE46A4A7F}" destId="{D53F06F9-D098-43F1-9F0E-DD7CAC82EB13}" srcOrd="0" destOrd="0" presId="urn:microsoft.com/office/officeart/2018/2/layout/IconVerticalSolidList"/>
    <dgm:cxn modelId="{9EC2CC40-6E53-4499-A71C-93594D6EFED1}" srcId="{79CE76FF-E31A-4862-AB4D-7007CD78F1C6}" destId="{414BA3F8-C620-4AF6-AC02-E9BDE46A4A7F}" srcOrd="3" destOrd="0" parTransId="{858A90BC-9F41-4C6D-BD33-D8EA6C723A61}" sibTransId="{22FA3F9A-A315-4CF3-80D5-418BF074227D}"/>
    <dgm:cxn modelId="{E9488F51-C3A8-DB44-A787-5EBA3FEB5B3B}" type="presOf" srcId="{79CE76FF-E31A-4862-AB4D-7007CD78F1C6}" destId="{279EA1C2-6515-4EA0-9AF8-B05BEE0D84CC}" srcOrd="0" destOrd="0" presId="urn:microsoft.com/office/officeart/2018/2/layout/IconVerticalSolidList"/>
    <dgm:cxn modelId="{7B14E382-26E4-DC41-A9EB-DBB839401D80}" type="presOf" srcId="{87658B25-BF15-4E35-86AC-A319CAB4F495}" destId="{E536308E-72B8-4764-A5A9-5EAD1E847FB8}" srcOrd="0" destOrd="0" presId="urn:microsoft.com/office/officeart/2018/2/layout/IconVerticalSolidList"/>
    <dgm:cxn modelId="{1E3BC388-5DC6-1741-9319-03FD2923E42C}" srcId="{79CE76FF-E31A-4862-AB4D-7007CD78F1C6}" destId="{F621C6D1-FB91-8047-9E77-2F2CB7C1170D}" srcOrd="4" destOrd="0" parTransId="{77F617A4-CF62-A24A-8F97-3415ED942E98}" sibTransId="{3C215D41-895C-AA49-9CF3-E60866514572}"/>
    <dgm:cxn modelId="{F243A79E-6A19-8E4E-B170-525953D26CCF}" type="presOf" srcId="{91A94C5B-FB6C-6C4C-A498-3CAA88EBF268}" destId="{72D91256-2EC1-4D47-BBDA-CECB979A951F}" srcOrd="0" destOrd="0" presId="urn:microsoft.com/office/officeart/2018/2/layout/IconVerticalSolidList"/>
    <dgm:cxn modelId="{E5386CB5-F819-4188-B424-9630F287CC30}" srcId="{79CE76FF-E31A-4862-AB4D-7007CD78F1C6}" destId="{87658B25-BF15-4E35-86AC-A319CAB4F495}" srcOrd="1" destOrd="0" parTransId="{154DC6C4-2BF1-4824-8F74-D859E2738C91}" sibTransId="{671D29CB-6C63-4102-B957-09E907F03D10}"/>
    <dgm:cxn modelId="{8DA1E2C2-C230-4A08-B0FE-6EC712C21BA7}" srcId="{79CE76FF-E31A-4862-AB4D-7007CD78F1C6}" destId="{D0FE4E57-5271-45A2-A966-B9A7AFCCD4AC}" srcOrd="0" destOrd="0" parTransId="{3000567A-5E2A-47D7-99A6-ECCECAF63B52}" sibTransId="{06A739CA-4AF7-45B0-B569-C5E6F4E255DA}"/>
    <dgm:cxn modelId="{480512C9-EB9F-0446-A917-B9BFD54B9EF5}" type="presOf" srcId="{D0FE4E57-5271-45A2-A966-B9A7AFCCD4AC}" destId="{D702EB99-54A3-4B9A-8EEB-C3928CA7455A}" srcOrd="0" destOrd="0" presId="urn:microsoft.com/office/officeart/2018/2/layout/IconVerticalSolidList"/>
    <dgm:cxn modelId="{4A93528A-8C23-DC44-98A8-BD0AC9174B33}" type="presParOf" srcId="{279EA1C2-6515-4EA0-9AF8-B05BEE0D84CC}" destId="{8AA0139C-991C-4BC0-B3E2-89EA242A2B4F}" srcOrd="0" destOrd="0" presId="urn:microsoft.com/office/officeart/2018/2/layout/IconVerticalSolidList"/>
    <dgm:cxn modelId="{7502B3A1-9F37-A748-A1CC-D5E9F8E0198B}" type="presParOf" srcId="{8AA0139C-991C-4BC0-B3E2-89EA242A2B4F}" destId="{10DA2253-395B-4F2B-B814-46D56948D236}" srcOrd="0" destOrd="0" presId="urn:microsoft.com/office/officeart/2018/2/layout/IconVerticalSolidList"/>
    <dgm:cxn modelId="{82411377-C168-DC46-A8B2-85094AE56DA2}" type="presParOf" srcId="{8AA0139C-991C-4BC0-B3E2-89EA242A2B4F}" destId="{A5ABB15B-7A6E-4123-B5AB-CEF7F239DA5B}" srcOrd="1" destOrd="0" presId="urn:microsoft.com/office/officeart/2018/2/layout/IconVerticalSolidList"/>
    <dgm:cxn modelId="{BD5D6F84-5862-0C4B-8998-E8F06705BFEB}" type="presParOf" srcId="{8AA0139C-991C-4BC0-B3E2-89EA242A2B4F}" destId="{72236999-B469-4915-BDFC-E8B2315A08C6}" srcOrd="2" destOrd="0" presId="urn:microsoft.com/office/officeart/2018/2/layout/IconVerticalSolidList"/>
    <dgm:cxn modelId="{F0CC6A0D-795E-5D45-9353-39EAE9DD138E}" type="presParOf" srcId="{8AA0139C-991C-4BC0-B3E2-89EA242A2B4F}" destId="{D702EB99-54A3-4B9A-8EEB-C3928CA7455A}" srcOrd="3" destOrd="0" presId="urn:microsoft.com/office/officeart/2018/2/layout/IconVerticalSolidList"/>
    <dgm:cxn modelId="{00A1DCFA-7C9B-464C-A1CD-72A0F5EF8FCA}" type="presParOf" srcId="{279EA1C2-6515-4EA0-9AF8-B05BEE0D84CC}" destId="{11C2F8EE-131B-4820-B998-426077817E7A}" srcOrd="1" destOrd="0" presId="urn:microsoft.com/office/officeart/2018/2/layout/IconVerticalSolidList"/>
    <dgm:cxn modelId="{A36F1D96-3523-D24A-B638-25AF92FCD551}" type="presParOf" srcId="{279EA1C2-6515-4EA0-9AF8-B05BEE0D84CC}" destId="{8F0AB3C5-2DBD-4EBF-A40B-9E7ABC29ECB0}" srcOrd="2" destOrd="0" presId="urn:microsoft.com/office/officeart/2018/2/layout/IconVerticalSolidList"/>
    <dgm:cxn modelId="{8529184B-A5ED-0D47-A386-2968A4C3E2CA}" type="presParOf" srcId="{8F0AB3C5-2DBD-4EBF-A40B-9E7ABC29ECB0}" destId="{11F0DC18-2ED6-40D0-8361-76BB9F09BF1C}" srcOrd="0" destOrd="0" presId="urn:microsoft.com/office/officeart/2018/2/layout/IconVerticalSolidList"/>
    <dgm:cxn modelId="{D23EF9DE-0CAE-2D4E-8377-313AAC8D3188}" type="presParOf" srcId="{8F0AB3C5-2DBD-4EBF-A40B-9E7ABC29ECB0}" destId="{C4EAC893-DB24-4291-BECA-BAA1903C5ADE}" srcOrd="1" destOrd="0" presId="urn:microsoft.com/office/officeart/2018/2/layout/IconVerticalSolidList"/>
    <dgm:cxn modelId="{143A8C51-C973-C445-9AC7-B1AAC1DA9998}" type="presParOf" srcId="{8F0AB3C5-2DBD-4EBF-A40B-9E7ABC29ECB0}" destId="{0FAD5203-38A5-4443-B1BF-16A62FFD6740}" srcOrd="2" destOrd="0" presId="urn:microsoft.com/office/officeart/2018/2/layout/IconVerticalSolidList"/>
    <dgm:cxn modelId="{DF51AA4E-402C-1340-BE9B-3F0B2FBDFC97}" type="presParOf" srcId="{8F0AB3C5-2DBD-4EBF-A40B-9E7ABC29ECB0}" destId="{E536308E-72B8-4764-A5A9-5EAD1E847FB8}" srcOrd="3" destOrd="0" presId="urn:microsoft.com/office/officeart/2018/2/layout/IconVerticalSolidList"/>
    <dgm:cxn modelId="{2EE1462C-3D88-8443-8333-F7DC777D68D0}" type="presParOf" srcId="{279EA1C2-6515-4EA0-9AF8-B05BEE0D84CC}" destId="{DF0B9125-CD51-4B52-BC26-1924316B3FFE}" srcOrd="3" destOrd="0" presId="urn:microsoft.com/office/officeart/2018/2/layout/IconVerticalSolidList"/>
    <dgm:cxn modelId="{1BEE343C-8AA5-1B45-93DE-95C2008B51AE}" type="presParOf" srcId="{279EA1C2-6515-4EA0-9AF8-B05BEE0D84CC}" destId="{1206F65E-F499-4F42-8DFE-BC87B2E32B7F}" srcOrd="4" destOrd="0" presId="urn:microsoft.com/office/officeart/2018/2/layout/IconVerticalSolidList"/>
    <dgm:cxn modelId="{26340D8F-AC36-A545-8122-56F47C4FEBF7}" type="presParOf" srcId="{1206F65E-F499-4F42-8DFE-BC87B2E32B7F}" destId="{3D31A6AB-4024-7D4A-AB39-6237C59DC69D}" srcOrd="0" destOrd="0" presId="urn:microsoft.com/office/officeart/2018/2/layout/IconVerticalSolidList"/>
    <dgm:cxn modelId="{3EE1F01D-D9B6-FA45-A51B-0CEA3EB18F4B}" type="presParOf" srcId="{1206F65E-F499-4F42-8DFE-BC87B2E32B7F}" destId="{DAA81477-864D-FC45-8568-ACDA21C284E2}" srcOrd="1" destOrd="0" presId="urn:microsoft.com/office/officeart/2018/2/layout/IconVerticalSolidList"/>
    <dgm:cxn modelId="{B925DFAA-6419-6440-BA8F-750AD0C68C08}" type="presParOf" srcId="{1206F65E-F499-4F42-8DFE-BC87B2E32B7F}" destId="{C2C1312F-D636-844B-9ABB-0447852FA222}" srcOrd="2" destOrd="0" presId="urn:microsoft.com/office/officeart/2018/2/layout/IconVerticalSolidList"/>
    <dgm:cxn modelId="{2A68D36A-C27D-7747-8C28-0C7CC73C4179}" type="presParOf" srcId="{1206F65E-F499-4F42-8DFE-BC87B2E32B7F}" destId="{72D91256-2EC1-4D47-BBDA-CECB979A951F}" srcOrd="3" destOrd="0" presId="urn:microsoft.com/office/officeart/2018/2/layout/IconVerticalSolidList"/>
    <dgm:cxn modelId="{F281780E-6848-9B48-84A9-052E79068900}" type="presParOf" srcId="{279EA1C2-6515-4EA0-9AF8-B05BEE0D84CC}" destId="{C9EB3E5E-AF55-9744-96A1-BD397DBCA123}" srcOrd="5" destOrd="0" presId="urn:microsoft.com/office/officeart/2018/2/layout/IconVerticalSolidList"/>
    <dgm:cxn modelId="{E31C0A5F-5268-CB46-8432-DA463588F87F}" type="presParOf" srcId="{279EA1C2-6515-4EA0-9AF8-B05BEE0D84CC}" destId="{12975E8A-E998-4DDB-8BE4-8E9F88DDC560}" srcOrd="6" destOrd="0" presId="urn:microsoft.com/office/officeart/2018/2/layout/IconVerticalSolidList"/>
    <dgm:cxn modelId="{ABE150F4-ABE9-D04E-B845-76A8DCA903D1}" type="presParOf" srcId="{12975E8A-E998-4DDB-8BE4-8E9F88DDC560}" destId="{86D01E97-3523-47D4-80A1-D099F31C8C68}" srcOrd="0" destOrd="0" presId="urn:microsoft.com/office/officeart/2018/2/layout/IconVerticalSolidList"/>
    <dgm:cxn modelId="{BEE3AB0B-7D1B-D849-BF62-AC43810B06C9}" type="presParOf" srcId="{12975E8A-E998-4DDB-8BE4-8E9F88DDC560}" destId="{257F46C8-069C-4300-B357-AE6916AEEF40}" srcOrd="1" destOrd="0" presId="urn:microsoft.com/office/officeart/2018/2/layout/IconVerticalSolidList"/>
    <dgm:cxn modelId="{30A6F5DD-E4E1-1C4F-8222-A979A1878A19}" type="presParOf" srcId="{12975E8A-E998-4DDB-8BE4-8E9F88DDC560}" destId="{93AE9298-7664-4308-8B63-2CFBD355ACF0}" srcOrd="2" destOrd="0" presId="urn:microsoft.com/office/officeart/2018/2/layout/IconVerticalSolidList"/>
    <dgm:cxn modelId="{FBD14772-9772-8C42-8DA2-1DD71AA003BA}" type="presParOf" srcId="{12975E8A-E998-4DDB-8BE4-8E9F88DDC560}" destId="{D53F06F9-D098-43F1-9F0E-DD7CAC82EB13}" srcOrd="3" destOrd="0" presId="urn:microsoft.com/office/officeart/2018/2/layout/IconVerticalSolidList"/>
    <dgm:cxn modelId="{B7BA58A3-A73C-9C4C-B75F-580781336213}" type="presParOf" srcId="{279EA1C2-6515-4EA0-9AF8-B05BEE0D84CC}" destId="{BB30C4F2-2F2A-C048-BB72-252B3997456C}" srcOrd="7" destOrd="0" presId="urn:microsoft.com/office/officeart/2018/2/layout/IconVerticalSolidList"/>
    <dgm:cxn modelId="{E846A605-E63E-024C-96EC-1C62EF73669A}" type="presParOf" srcId="{279EA1C2-6515-4EA0-9AF8-B05BEE0D84CC}" destId="{6614B430-05A1-0D44-9477-56EF45E56F09}" srcOrd="8" destOrd="0" presId="urn:microsoft.com/office/officeart/2018/2/layout/IconVerticalSolidList"/>
    <dgm:cxn modelId="{AB8B49FC-69DA-6144-8FA8-8DD670C0734C}" type="presParOf" srcId="{6614B430-05A1-0D44-9477-56EF45E56F09}" destId="{4FAE1621-8245-164B-913F-78B52D74DA9D}" srcOrd="0" destOrd="0" presId="urn:microsoft.com/office/officeart/2018/2/layout/IconVerticalSolidList"/>
    <dgm:cxn modelId="{FDA43B73-ED44-3944-A69D-2420C52965C5}" type="presParOf" srcId="{6614B430-05A1-0D44-9477-56EF45E56F09}" destId="{848735A8-B563-704F-80CC-43AF984A1C22}" srcOrd="1" destOrd="0" presId="urn:microsoft.com/office/officeart/2018/2/layout/IconVerticalSolidList"/>
    <dgm:cxn modelId="{2B0ABB0C-56B5-674F-A281-5779D699D053}" type="presParOf" srcId="{6614B430-05A1-0D44-9477-56EF45E56F09}" destId="{D29500B5-C1A7-E842-B88C-D33D67B1314D}" srcOrd="2" destOrd="0" presId="urn:microsoft.com/office/officeart/2018/2/layout/IconVerticalSolidList"/>
    <dgm:cxn modelId="{A1CA7B8D-F272-8548-9C75-FC7EC2FFFA19}" type="presParOf" srcId="{6614B430-05A1-0D44-9477-56EF45E56F09}" destId="{E94F2FEA-B009-1C45-9F2E-A1A586388B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CE76FF-E31A-4862-AB4D-7007CD78F1C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0FE4E57-5271-45A2-A966-B9A7AFCCD4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000567A-5E2A-47D7-99A6-ECCECAF63B52}" type="parTrans" cxnId="{8DA1E2C2-C230-4A08-B0FE-6EC712C21BA7}">
      <dgm:prSet/>
      <dgm:spPr/>
      <dgm:t>
        <a:bodyPr/>
        <a:lstStyle/>
        <a:p>
          <a:endParaRPr lang="en-US"/>
        </a:p>
      </dgm:t>
    </dgm:pt>
    <dgm:pt modelId="{06A739CA-4AF7-45B0-B569-C5E6F4E255DA}" type="sibTrans" cxnId="{8DA1E2C2-C230-4A08-B0FE-6EC712C21BA7}">
      <dgm:prSet/>
      <dgm:spPr/>
      <dgm:t>
        <a:bodyPr/>
        <a:lstStyle/>
        <a:p>
          <a:endParaRPr lang="en-US"/>
        </a:p>
      </dgm:t>
    </dgm:pt>
    <dgm:pt modelId="{87658B25-BF15-4E35-86AC-A319CAB4F4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54DC6C4-2BF1-4824-8F74-D859E2738C91}" type="parTrans" cxnId="{E5386CB5-F819-4188-B424-9630F287CC30}">
      <dgm:prSet/>
      <dgm:spPr/>
      <dgm:t>
        <a:bodyPr/>
        <a:lstStyle/>
        <a:p>
          <a:endParaRPr lang="en-US"/>
        </a:p>
      </dgm:t>
    </dgm:pt>
    <dgm:pt modelId="{671D29CB-6C63-4102-B957-09E907F03D10}" type="sibTrans" cxnId="{E5386CB5-F819-4188-B424-9630F287CC30}">
      <dgm:prSet/>
      <dgm:spPr/>
      <dgm:t>
        <a:bodyPr/>
        <a:lstStyle/>
        <a:p>
          <a:endParaRPr lang="en-US"/>
        </a:p>
      </dgm:t>
    </dgm:pt>
    <dgm:pt modelId="{414BA3F8-C620-4AF6-AC02-E9BDE46A4A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</a:p>
      </dgm:t>
    </dgm:pt>
    <dgm:pt modelId="{858A90BC-9F41-4C6D-BD33-D8EA6C723A61}" type="parTrans" cxnId="{9EC2CC40-6E53-4499-A71C-93594D6EFED1}">
      <dgm:prSet/>
      <dgm:spPr/>
      <dgm:t>
        <a:bodyPr/>
        <a:lstStyle/>
        <a:p>
          <a:endParaRPr lang="en-US"/>
        </a:p>
      </dgm:t>
    </dgm:pt>
    <dgm:pt modelId="{22FA3F9A-A315-4CF3-80D5-418BF074227D}" type="sibTrans" cxnId="{9EC2CC40-6E53-4499-A71C-93594D6EFED1}">
      <dgm:prSet/>
      <dgm:spPr/>
      <dgm:t>
        <a:bodyPr/>
        <a:lstStyle/>
        <a:p>
          <a:endParaRPr lang="en-US"/>
        </a:p>
      </dgm:t>
    </dgm:pt>
    <dgm:pt modelId="{F621C6D1-FB91-8047-9E77-2F2CB7C117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7F617A4-CF62-A24A-8F97-3415ED942E98}" type="parTrans" cxnId="{1E3BC388-5DC6-1741-9319-03FD2923E42C}">
      <dgm:prSet/>
      <dgm:spPr/>
      <dgm:t>
        <a:bodyPr/>
        <a:lstStyle/>
        <a:p>
          <a:endParaRPr lang="en-US"/>
        </a:p>
      </dgm:t>
    </dgm:pt>
    <dgm:pt modelId="{3C215D41-895C-AA49-9CF3-E60866514572}" type="sibTrans" cxnId="{1E3BC388-5DC6-1741-9319-03FD2923E42C}">
      <dgm:prSet/>
      <dgm:spPr/>
      <dgm:t>
        <a:bodyPr/>
        <a:lstStyle/>
        <a:p>
          <a:endParaRPr lang="en-US"/>
        </a:p>
      </dgm:t>
    </dgm:pt>
    <dgm:pt modelId="{91A94C5B-FB6C-6C4C-A498-3CAA88EBF2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Legilimens</a:t>
          </a:r>
        </a:p>
      </dgm:t>
    </dgm:pt>
    <dgm:pt modelId="{9377643E-A508-D340-A370-B5F68C3923C6}" type="parTrans" cxnId="{D5B25420-2837-2246-9B65-4344709A1025}">
      <dgm:prSet/>
      <dgm:spPr/>
      <dgm:t>
        <a:bodyPr/>
        <a:lstStyle/>
        <a:p>
          <a:endParaRPr lang="en-US"/>
        </a:p>
      </dgm:t>
    </dgm:pt>
    <dgm:pt modelId="{26E36F9C-9D6D-4348-A182-5BCE9946BE1B}" type="sibTrans" cxnId="{D5B25420-2837-2246-9B65-4344709A1025}">
      <dgm:prSet/>
      <dgm:spPr/>
      <dgm:t>
        <a:bodyPr/>
        <a:lstStyle/>
        <a:p>
          <a:endParaRPr lang="en-US"/>
        </a:p>
      </dgm:t>
    </dgm:pt>
    <dgm:pt modelId="{279EA1C2-6515-4EA0-9AF8-B05BEE0D84CC}" type="pres">
      <dgm:prSet presAssocID="{79CE76FF-E31A-4862-AB4D-7007CD78F1C6}" presName="root" presStyleCnt="0">
        <dgm:presLayoutVars>
          <dgm:dir/>
          <dgm:resizeHandles val="exact"/>
        </dgm:presLayoutVars>
      </dgm:prSet>
      <dgm:spPr/>
    </dgm:pt>
    <dgm:pt modelId="{8AA0139C-991C-4BC0-B3E2-89EA242A2B4F}" type="pres">
      <dgm:prSet presAssocID="{D0FE4E57-5271-45A2-A966-B9A7AFCCD4AC}" presName="compNode" presStyleCnt="0"/>
      <dgm:spPr/>
    </dgm:pt>
    <dgm:pt modelId="{10DA2253-395B-4F2B-B814-46D56948D236}" type="pres">
      <dgm:prSet presAssocID="{D0FE4E57-5271-45A2-A966-B9A7AFCCD4AC}" presName="bgRect" presStyleLbl="bgShp" presStyleIdx="0" presStyleCnt="5"/>
      <dgm:spPr/>
    </dgm:pt>
    <dgm:pt modelId="{A5ABB15B-7A6E-4123-B5AB-CEF7F239DA5B}" type="pres">
      <dgm:prSet presAssocID="{D0FE4E57-5271-45A2-A966-B9A7AFCCD4A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72236999-B469-4915-BDFC-E8B2315A08C6}" type="pres">
      <dgm:prSet presAssocID="{D0FE4E57-5271-45A2-A966-B9A7AFCCD4AC}" presName="spaceRect" presStyleCnt="0"/>
      <dgm:spPr/>
    </dgm:pt>
    <dgm:pt modelId="{D702EB99-54A3-4B9A-8EEB-C3928CA7455A}" type="pres">
      <dgm:prSet presAssocID="{D0FE4E57-5271-45A2-A966-B9A7AFCCD4AC}" presName="parTx" presStyleLbl="revTx" presStyleIdx="0" presStyleCnt="5">
        <dgm:presLayoutVars>
          <dgm:chMax val="0"/>
          <dgm:chPref val="0"/>
        </dgm:presLayoutVars>
      </dgm:prSet>
      <dgm:spPr/>
    </dgm:pt>
    <dgm:pt modelId="{11C2F8EE-131B-4820-B998-426077817E7A}" type="pres">
      <dgm:prSet presAssocID="{06A739CA-4AF7-45B0-B569-C5E6F4E255DA}" presName="sibTrans" presStyleCnt="0"/>
      <dgm:spPr/>
    </dgm:pt>
    <dgm:pt modelId="{8F0AB3C5-2DBD-4EBF-A40B-9E7ABC29ECB0}" type="pres">
      <dgm:prSet presAssocID="{87658B25-BF15-4E35-86AC-A319CAB4F495}" presName="compNode" presStyleCnt="0"/>
      <dgm:spPr/>
    </dgm:pt>
    <dgm:pt modelId="{11F0DC18-2ED6-40D0-8361-76BB9F09BF1C}" type="pres">
      <dgm:prSet presAssocID="{87658B25-BF15-4E35-86AC-A319CAB4F495}" presName="bgRect" presStyleLbl="bgShp" presStyleIdx="1" presStyleCnt="5"/>
      <dgm:spPr/>
    </dgm:pt>
    <dgm:pt modelId="{C4EAC893-DB24-4291-BECA-BAA1903C5ADE}" type="pres">
      <dgm:prSet presAssocID="{87658B25-BF15-4E35-86AC-A319CAB4F495}" presName="iconRect" presStyleLbl="node1" presStyleIdx="1" presStyleCnt="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FAD5203-38A5-4443-B1BF-16A62FFD6740}" type="pres">
      <dgm:prSet presAssocID="{87658B25-BF15-4E35-86AC-A319CAB4F495}" presName="spaceRect" presStyleCnt="0"/>
      <dgm:spPr/>
    </dgm:pt>
    <dgm:pt modelId="{E536308E-72B8-4764-A5A9-5EAD1E847FB8}" type="pres">
      <dgm:prSet presAssocID="{87658B25-BF15-4E35-86AC-A319CAB4F495}" presName="parTx" presStyleLbl="revTx" presStyleIdx="1" presStyleCnt="5">
        <dgm:presLayoutVars>
          <dgm:chMax val="0"/>
          <dgm:chPref val="0"/>
        </dgm:presLayoutVars>
      </dgm:prSet>
      <dgm:spPr/>
    </dgm:pt>
    <dgm:pt modelId="{DF0B9125-CD51-4B52-BC26-1924316B3FFE}" type="pres">
      <dgm:prSet presAssocID="{671D29CB-6C63-4102-B957-09E907F03D10}" presName="sibTrans" presStyleCnt="0"/>
      <dgm:spPr/>
    </dgm:pt>
    <dgm:pt modelId="{1206F65E-F499-4F42-8DFE-BC87B2E32B7F}" type="pres">
      <dgm:prSet presAssocID="{91A94C5B-FB6C-6C4C-A498-3CAA88EBF268}" presName="compNode" presStyleCnt="0"/>
      <dgm:spPr/>
    </dgm:pt>
    <dgm:pt modelId="{3D31A6AB-4024-7D4A-AB39-6237C59DC69D}" type="pres">
      <dgm:prSet presAssocID="{91A94C5B-FB6C-6C4C-A498-3CAA88EBF268}" presName="bgRect" presStyleLbl="bgShp" presStyleIdx="2" presStyleCnt="5"/>
      <dgm:spPr/>
    </dgm:pt>
    <dgm:pt modelId="{DAA81477-864D-FC45-8568-ACDA21C284E2}" type="pres">
      <dgm:prSet presAssocID="{91A94C5B-FB6C-6C4C-A498-3CAA88EBF268}" presName="iconRect" presStyleLbl="node1" presStyleIdx="2" presStyleCnt="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C2C1312F-D636-844B-9ABB-0447852FA222}" type="pres">
      <dgm:prSet presAssocID="{91A94C5B-FB6C-6C4C-A498-3CAA88EBF268}" presName="spaceRect" presStyleCnt="0"/>
      <dgm:spPr/>
    </dgm:pt>
    <dgm:pt modelId="{72D91256-2EC1-4D47-BBDA-CECB979A951F}" type="pres">
      <dgm:prSet presAssocID="{91A94C5B-FB6C-6C4C-A498-3CAA88EBF268}" presName="parTx" presStyleLbl="revTx" presStyleIdx="2" presStyleCnt="5">
        <dgm:presLayoutVars>
          <dgm:chMax val="0"/>
          <dgm:chPref val="0"/>
        </dgm:presLayoutVars>
      </dgm:prSet>
      <dgm:spPr/>
    </dgm:pt>
    <dgm:pt modelId="{C9EB3E5E-AF55-9744-96A1-BD397DBCA123}" type="pres">
      <dgm:prSet presAssocID="{26E36F9C-9D6D-4348-A182-5BCE9946BE1B}" presName="sibTrans" presStyleCnt="0"/>
      <dgm:spPr/>
    </dgm:pt>
    <dgm:pt modelId="{12975E8A-E998-4DDB-8BE4-8E9F88DDC560}" type="pres">
      <dgm:prSet presAssocID="{414BA3F8-C620-4AF6-AC02-E9BDE46A4A7F}" presName="compNode" presStyleCnt="0"/>
      <dgm:spPr/>
    </dgm:pt>
    <dgm:pt modelId="{86D01E97-3523-47D4-80A1-D099F31C8C68}" type="pres">
      <dgm:prSet presAssocID="{414BA3F8-C620-4AF6-AC02-E9BDE46A4A7F}" presName="bgRect" presStyleLbl="bgShp" presStyleIdx="3" presStyleCnt="5"/>
      <dgm:spPr/>
    </dgm:pt>
    <dgm:pt modelId="{257F46C8-069C-4300-B357-AE6916AEEF40}" type="pres">
      <dgm:prSet presAssocID="{414BA3F8-C620-4AF6-AC02-E9BDE46A4A7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93AE9298-7664-4308-8B63-2CFBD355ACF0}" type="pres">
      <dgm:prSet presAssocID="{414BA3F8-C620-4AF6-AC02-E9BDE46A4A7F}" presName="spaceRect" presStyleCnt="0"/>
      <dgm:spPr/>
    </dgm:pt>
    <dgm:pt modelId="{D53F06F9-D098-43F1-9F0E-DD7CAC82EB13}" type="pres">
      <dgm:prSet presAssocID="{414BA3F8-C620-4AF6-AC02-E9BDE46A4A7F}" presName="parTx" presStyleLbl="revTx" presStyleIdx="3" presStyleCnt="5">
        <dgm:presLayoutVars>
          <dgm:chMax val="0"/>
          <dgm:chPref val="0"/>
        </dgm:presLayoutVars>
      </dgm:prSet>
      <dgm:spPr/>
    </dgm:pt>
    <dgm:pt modelId="{BB30C4F2-2F2A-C048-BB72-252B3997456C}" type="pres">
      <dgm:prSet presAssocID="{22FA3F9A-A315-4CF3-80D5-418BF074227D}" presName="sibTrans" presStyleCnt="0"/>
      <dgm:spPr/>
    </dgm:pt>
    <dgm:pt modelId="{6614B430-05A1-0D44-9477-56EF45E56F09}" type="pres">
      <dgm:prSet presAssocID="{F621C6D1-FB91-8047-9E77-2F2CB7C1170D}" presName="compNode" presStyleCnt="0"/>
      <dgm:spPr/>
    </dgm:pt>
    <dgm:pt modelId="{4FAE1621-8245-164B-913F-78B52D74DA9D}" type="pres">
      <dgm:prSet presAssocID="{F621C6D1-FB91-8047-9E77-2F2CB7C1170D}" presName="bgRect" presStyleLbl="bgShp" presStyleIdx="4" presStyleCnt="5"/>
      <dgm:spPr/>
    </dgm:pt>
    <dgm:pt modelId="{848735A8-B563-704F-80CC-43AF984A1C22}" type="pres">
      <dgm:prSet presAssocID="{F621C6D1-FB91-8047-9E77-2F2CB7C1170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29500B5-C1A7-E842-B88C-D33D67B1314D}" type="pres">
      <dgm:prSet presAssocID="{F621C6D1-FB91-8047-9E77-2F2CB7C1170D}" presName="spaceRect" presStyleCnt="0"/>
      <dgm:spPr/>
    </dgm:pt>
    <dgm:pt modelId="{E94F2FEA-B009-1C45-9F2E-A1A586388B1D}" type="pres">
      <dgm:prSet presAssocID="{F621C6D1-FB91-8047-9E77-2F2CB7C1170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B25420-2837-2246-9B65-4344709A1025}" srcId="{79CE76FF-E31A-4862-AB4D-7007CD78F1C6}" destId="{91A94C5B-FB6C-6C4C-A498-3CAA88EBF268}" srcOrd="2" destOrd="0" parTransId="{9377643E-A508-D340-A370-B5F68C3923C6}" sibTransId="{26E36F9C-9D6D-4348-A182-5BCE9946BE1B}"/>
    <dgm:cxn modelId="{FAB59A34-AAED-6547-ABA8-A4BA08CA2759}" type="presOf" srcId="{F621C6D1-FB91-8047-9E77-2F2CB7C1170D}" destId="{E94F2FEA-B009-1C45-9F2E-A1A586388B1D}" srcOrd="0" destOrd="0" presId="urn:microsoft.com/office/officeart/2018/2/layout/IconVerticalSolidList"/>
    <dgm:cxn modelId="{06D42936-856A-BC42-8A8B-272471D71413}" type="presOf" srcId="{414BA3F8-C620-4AF6-AC02-E9BDE46A4A7F}" destId="{D53F06F9-D098-43F1-9F0E-DD7CAC82EB13}" srcOrd="0" destOrd="0" presId="urn:microsoft.com/office/officeart/2018/2/layout/IconVerticalSolidList"/>
    <dgm:cxn modelId="{9EC2CC40-6E53-4499-A71C-93594D6EFED1}" srcId="{79CE76FF-E31A-4862-AB4D-7007CD78F1C6}" destId="{414BA3F8-C620-4AF6-AC02-E9BDE46A4A7F}" srcOrd="3" destOrd="0" parTransId="{858A90BC-9F41-4C6D-BD33-D8EA6C723A61}" sibTransId="{22FA3F9A-A315-4CF3-80D5-418BF074227D}"/>
    <dgm:cxn modelId="{E9488F51-C3A8-DB44-A787-5EBA3FEB5B3B}" type="presOf" srcId="{79CE76FF-E31A-4862-AB4D-7007CD78F1C6}" destId="{279EA1C2-6515-4EA0-9AF8-B05BEE0D84CC}" srcOrd="0" destOrd="0" presId="urn:microsoft.com/office/officeart/2018/2/layout/IconVerticalSolidList"/>
    <dgm:cxn modelId="{7B14E382-26E4-DC41-A9EB-DBB839401D80}" type="presOf" srcId="{87658B25-BF15-4E35-86AC-A319CAB4F495}" destId="{E536308E-72B8-4764-A5A9-5EAD1E847FB8}" srcOrd="0" destOrd="0" presId="urn:microsoft.com/office/officeart/2018/2/layout/IconVerticalSolidList"/>
    <dgm:cxn modelId="{1E3BC388-5DC6-1741-9319-03FD2923E42C}" srcId="{79CE76FF-E31A-4862-AB4D-7007CD78F1C6}" destId="{F621C6D1-FB91-8047-9E77-2F2CB7C1170D}" srcOrd="4" destOrd="0" parTransId="{77F617A4-CF62-A24A-8F97-3415ED942E98}" sibTransId="{3C215D41-895C-AA49-9CF3-E60866514572}"/>
    <dgm:cxn modelId="{F243A79E-6A19-8E4E-B170-525953D26CCF}" type="presOf" srcId="{91A94C5B-FB6C-6C4C-A498-3CAA88EBF268}" destId="{72D91256-2EC1-4D47-BBDA-CECB979A951F}" srcOrd="0" destOrd="0" presId="urn:microsoft.com/office/officeart/2018/2/layout/IconVerticalSolidList"/>
    <dgm:cxn modelId="{E5386CB5-F819-4188-B424-9630F287CC30}" srcId="{79CE76FF-E31A-4862-AB4D-7007CD78F1C6}" destId="{87658B25-BF15-4E35-86AC-A319CAB4F495}" srcOrd="1" destOrd="0" parTransId="{154DC6C4-2BF1-4824-8F74-D859E2738C91}" sibTransId="{671D29CB-6C63-4102-B957-09E907F03D10}"/>
    <dgm:cxn modelId="{8DA1E2C2-C230-4A08-B0FE-6EC712C21BA7}" srcId="{79CE76FF-E31A-4862-AB4D-7007CD78F1C6}" destId="{D0FE4E57-5271-45A2-A966-B9A7AFCCD4AC}" srcOrd="0" destOrd="0" parTransId="{3000567A-5E2A-47D7-99A6-ECCECAF63B52}" sibTransId="{06A739CA-4AF7-45B0-B569-C5E6F4E255DA}"/>
    <dgm:cxn modelId="{480512C9-EB9F-0446-A917-B9BFD54B9EF5}" type="presOf" srcId="{D0FE4E57-5271-45A2-A966-B9A7AFCCD4AC}" destId="{D702EB99-54A3-4B9A-8EEB-C3928CA7455A}" srcOrd="0" destOrd="0" presId="urn:microsoft.com/office/officeart/2018/2/layout/IconVerticalSolidList"/>
    <dgm:cxn modelId="{4A93528A-8C23-DC44-98A8-BD0AC9174B33}" type="presParOf" srcId="{279EA1C2-6515-4EA0-9AF8-B05BEE0D84CC}" destId="{8AA0139C-991C-4BC0-B3E2-89EA242A2B4F}" srcOrd="0" destOrd="0" presId="urn:microsoft.com/office/officeart/2018/2/layout/IconVerticalSolidList"/>
    <dgm:cxn modelId="{7502B3A1-9F37-A748-A1CC-D5E9F8E0198B}" type="presParOf" srcId="{8AA0139C-991C-4BC0-B3E2-89EA242A2B4F}" destId="{10DA2253-395B-4F2B-B814-46D56948D236}" srcOrd="0" destOrd="0" presId="urn:microsoft.com/office/officeart/2018/2/layout/IconVerticalSolidList"/>
    <dgm:cxn modelId="{82411377-C168-DC46-A8B2-85094AE56DA2}" type="presParOf" srcId="{8AA0139C-991C-4BC0-B3E2-89EA242A2B4F}" destId="{A5ABB15B-7A6E-4123-B5AB-CEF7F239DA5B}" srcOrd="1" destOrd="0" presId="urn:microsoft.com/office/officeart/2018/2/layout/IconVerticalSolidList"/>
    <dgm:cxn modelId="{BD5D6F84-5862-0C4B-8998-E8F06705BFEB}" type="presParOf" srcId="{8AA0139C-991C-4BC0-B3E2-89EA242A2B4F}" destId="{72236999-B469-4915-BDFC-E8B2315A08C6}" srcOrd="2" destOrd="0" presId="urn:microsoft.com/office/officeart/2018/2/layout/IconVerticalSolidList"/>
    <dgm:cxn modelId="{F0CC6A0D-795E-5D45-9353-39EAE9DD138E}" type="presParOf" srcId="{8AA0139C-991C-4BC0-B3E2-89EA242A2B4F}" destId="{D702EB99-54A3-4B9A-8EEB-C3928CA7455A}" srcOrd="3" destOrd="0" presId="urn:microsoft.com/office/officeart/2018/2/layout/IconVerticalSolidList"/>
    <dgm:cxn modelId="{00A1DCFA-7C9B-464C-A1CD-72A0F5EF8FCA}" type="presParOf" srcId="{279EA1C2-6515-4EA0-9AF8-B05BEE0D84CC}" destId="{11C2F8EE-131B-4820-B998-426077817E7A}" srcOrd="1" destOrd="0" presId="urn:microsoft.com/office/officeart/2018/2/layout/IconVerticalSolidList"/>
    <dgm:cxn modelId="{A36F1D96-3523-D24A-B638-25AF92FCD551}" type="presParOf" srcId="{279EA1C2-6515-4EA0-9AF8-B05BEE0D84CC}" destId="{8F0AB3C5-2DBD-4EBF-A40B-9E7ABC29ECB0}" srcOrd="2" destOrd="0" presId="urn:microsoft.com/office/officeart/2018/2/layout/IconVerticalSolidList"/>
    <dgm:cxn modelId="{8529184B-A5ED-0D47-A386-2968A4C3E2CA}" type="presParOf" srcId="{8F0AB3C5-2DBD-4EBF-A40B-9E7ABC29ECB0}" destId="{11F0DC18-2ED6-40D0-8361-76BB9F09BF1C}" srcOrd="0" destOrd="0" presId="urn:microsoft.com/office/officeart/2018/2/layout/IconVerticalSolidList"/>
    <dgm:cxn modelId="{D23EF9DE-0CAE-2D4E-8377-313AAC8D3188}" type="presParOf" srcId="{8F0AB3C5-2DBD-4EBF-A40B-9E7ABC29ECB0}" destId="{C4EAC893-DB24-4291-BECA-BAA1903C5ADE}" srcOrd="1" destOrd="0" presId="urn:microsoft.com/office/officeart/2018/2/layout/IconVerticalSolidList"/>
    <dgm:cxn modelId="{143A8C51-C973-C445-9AC7-B1AAC1DA9998}" type="presParOf" srcId="{8F0AB3C5-2DBD-4EBF-A40B-9E7ABC29ECB0}" destId="{0FAD5203-38A5-4443-B1BF-16A62FFD6740}" srcOrd="2" destOrd="0" presId="urn:microsoft.com/office/officeart/2018/2/layout/IconVerticalSolidList"/>
    <dgm:cxn modelId="{DF51AA4E-402C-1340-BE9B-3F0B2FBDFC97}" type="presParOf" srcId="{8F0AB3C5-2DBD-4EBF-A40B-9E7ABC29ECB0}" destId="{E536308E-72B8-4764-A5A9-5EAD1E847FB8}" srcOrd="3" destOrd="0" presId="urn:microsoft.com/office/officeart/2018/2/layout/IconVerticalSolidList"/>
    <dgm:cxn modelId="{2EE1462C-3D88-8443-8333-F7DC777D68D0}" type="presParOf" srcId="{279EA1C2-6515-4EA0-9AF8-B05BEE0D84CC}" destId="{DF0B9125-CD51-4B52-BC26-1924316B3FFE}" srcOrd="3" destOrd="0" presId="urn:microsoft.com/office/officeart/2018/2/layout/IconVerticalSolidList"/>
    <dgm:cxn modelId="{1BEE343C-8AA5-1B45-93DE-95C2008B51AE}" type="presParOf" srcId="{279EA1C2-6515-4EA0-9AF8-B05BEE0D84CC}" destId="{1206F65E-F499-4F42-8DFE-BC87B2E32B7F}" srcOrd="4" destOrd="0" presId="urn:microsoft.com/office/officeart/2018/2/layout/IconVerticalSolidList"/>
    <dgm:cxn modelId="{26340D8F-AC36-A545-8122-56F47C4FEBF7}" type="presParOf" srcId="{1206F65E-F499-4F42-8DFE-BC87B2E32B7F}" destId="{3D31A6AB-4024-7D4A-AB39-6237C59DC69D}" srcOrd="0" destOrd="0" presId="urn:microsoft.com/office/officeart/2018/2/layout/IconVerticalSolidList"/>
    <dgm:cxn modelId="{3EE1F01D-D9B6-FA45-A51B-0CEA3EB18F4B}" type="presParOf" srcId="{1206F65E-F499-4F42-8DFE-BC87B2E32B7F}" destId="{DAA81477-864D-FC45-8568-ACDA21C284E2}" srcOrd="1" destOrd="0" presId="urn:microsoft.com/office/officeart/2018/2/layout/IconVerticalSolidList"/>
    <dgm:cxn modelId="{B925DFAA-6419-6440-BA8F-750AD0C68C08}" type="presParOf" srcId="{1206F65E-F499-4F42-8DFE-BC87B2E32B7F}" destId="{C2C1312F-D636-844B-9ABB-0447852FA222}" srcOrd="2" destOrd="0" presId="urn:microsoft.com/office/officeart/2018/2/layout/IconVerticalSolidList"/>
    <dgm:cxn modelId="{2A68D36A-C27D-7747-8C28-0C7CC73C4179}" type="presParOf" srcId="{1206F65E-F499-4F42-8DFE-BC87B2E32B7F}" destId="{72D91256-2EC1-4D47-BBDA-CECB979A951F}" srcOrd="3" destOrd="0" presId="urn:microsoft.com/office/officeart/2018/2/layout/IconVerticalSolidList"/>
    <dgm:cxn modelId="{F281780E-6848-9B48-84A9-052E79068900}" type="presParOf" srcId="{279EA1C2-6515-4EA0-9AF8-B05BEE0D84CC}" destId="{C9EB3E5E-AF55-9744-96A1-BD397DBCA123}" srcOrd="5" destOrd="0" presId="urn:microsoft.com/office/officeart/2018/2/layout/IconVerticalSolidList"/>
    <dgm:cxn modelId="{E31C0A5F-5268-CB46-8432-DA463588F87F}" type="presParOf" srcId="{279EA1C2-6515-4EA0-9AF8-B05BEE0D84CC}" destId="{12975E8A-E998-4DDB-8BE4-8E9F88DDC560}" srcOrd="6" destOrd="0" presId="urn:microsoft.com/office/officeart/2018/2/layout/IconVerticalSolidList"/>
    <dgm:cxn modelId="{ABE150F4-ABE9-D04E-B845-76A8DCA903D1}" type="presParOf" srcId="{12975E8A-E998-4DDB-8BE4-8E9F88DDC560}" destId="{86D01E97-3523-47D4-80A1-D099F31C8C68}" srcOrd="0" destOrd="0" presId="urn:microsoft.com/office/officeart/2018/2/layout/IconVerticalSolidList"/>
    <dgm:cxn modelId="{BEE3AB0B-7D1B-D849-BF62-AC43810B06C9}" type="presParOf" srcId="{12975E8A-E998-4DDB-8BE4-8E9F88DDC560}" destId="{257F46C8-069C-4300-B357-AE6916AEEF40}" srcOrd="1" destOrd="0" presId="urn:microsoft.com/office/officeart/2018/2/layout/IconVerticalSolidList"/>
    <dgm:cxn modelId="{30A6F5DD-E4E1-1C4F-8222-A979A1878A19}" type="presParOf" srcId="{12975E8A-E998-4DDB-8BE4-8E9F88DDC560}" destId="{93AE9298-7664-4308-8B63-2CFBD355ACF0}" srcOrd="2" destOrd="0" presId="urn:microsoft.com/office/officeart/2018/2/layout/IconVerticalSolidList"/>
    <dgm:cxn modelId="{FBD14772-9772-8C42-8DA2-1DD71AA003BA}" type="presParOf" srcId="{12975E8A-E998-4DDB-8BE4-8E9F88DDC560}" destId="{D53F06F9-D098-43F1-9F0E-DD7CAC82EB13}" srcOrd="3" destOrd="0" presId="urn:microsoft.com/office/officeart/2018/2/layout/IconVerticalSolidList"/>
    <dgm:cxn modelId="{B7BA58A3-A73C-9C4C-B75F-580781336213}" type="presParOf" srcId="{279EA1C2-6515-4EA0-9AF8-B05BEE0D84CC}" destId="{BB30C4F2-2F2A-C048-BB72-252B3997456C}" srcOrd="7" destOrd="0" presId="urn:microsoft.com/office/officeart/2018/2/layout/IconVerticalSolidList"/>
    <dgm:cxn modelId="{E846A605-E63E-024C-96EC-1C62EF73669A}" type="presParOf" srcId="{279EA1C2-6515-4EA0-9AF8-B05BEE0D84CC}" destId="{6614B430-05A1-0D44-9477-56EF45E56F09}" srcOrd="8" destOrd="0" presId="urn:microsoft.com/office/officeart/2018/2/layout/IconVerticalSolidList"/>
    <dgm:cxn modelId="{AB8B49FC-69DA-6144-8FA8-8DD670C0734C}" type="presParOf" srcId="{6614B430-05A1-0D44-9477-56EF45E56F09}" destId="{4FAE1621-8245-164B-913F-78B52D74DA9D}" srcOrd="0" destOrd="0" presId="urn:microsoft.com/office/officeart/2018/2/layout/IconVerticalSolidList"/>
    <dgm:cxn modelId="{FDA43B73-ED44-3944-A69D-2420C52965C5}" type="presParOf" srcId="{6614B430-05A1-0D44-9477-56EF45E56F09}" destId="{848735A8-B563-704F-80CC-43AF984A1C22}" srcOrd="1" destOrd="0" presId="urn:microsoft.com/office/officeart/2018/2/layout/IconVerticalSolidList"/>
    <dgm:cxn modelId="{2B0ABB0C-56B5-674F-A281-5779D699D053}" type="presParOf" srcId="{6614B430-05A1-0D44-9477-56EF45E56F09}" destId="{D29500B5-C1A7-E842-B88C-D33D67B1314D}" srcOrd="2" destOrd="0" presId="urn:microsoft.com/office/officeart/2018/2/layout/IconVerticalSolidList"/>
    <dgm:cxn modelId="{A1CA7B8D-F272-8548-9C75-FC7EC2FFFA19}" type="presParOf" srcId="{6614B430-05A1-0D44-9477-56EF45E56F09}" destId="{E94F2FEA-B009-1C45-9F2E-A1A586388B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253-395B-4F2B-B814-46D56948D236}">
      <dsp:nvSpPr>
        <dsp:cNvPr id="0" name=""/>
        <dsp:cNvSpPr/>
      </dsp:nvSpPr>
      <dsp:spPr>
        <a:xfrm>
          <a:off x="0" y="376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BB15B-7A6E-4123-B5AB-CEF7F239DA5B}">
      <dsp:nvSpPr>
        <dsp:cNvPr id="0" name=""/>
        <dsp:cNvSpPr/>
      </dsp:nvSpPr>
      <dsp:spPr>
        <a:xfrm>
          <a:off x="242281" y="183969"/>
          <a:ext cx="440512" cy="4405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2EB99-54A3-4B9A-8EEB-C3928CA7455A}">
      <dsp:nvSpPr>
        <dsp:cNvPr id="0" name=""/>
        <dsp:cNvSpPr/>
      </dsp:nvSpPr>
      <dsp:spPr>
        <a:xfrm>
          <a:off x="925076" y="376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3760"/>
        <a:ext cx="9590523" cy="800931"/>
      </dsp:txXfrm>
    </dsp:sp>
    <dsp:sp modelId="{11F0DC18-2ED6-40D0-8361-76BB9F09BF1C}">
      <dsp:nvSpPr>
        <dsp:cNvPr id="0" name=""/>
        <dsp:cNvSpPr/>
      </dsp:nvSpPr>
      <dsp:spPr>
        <a:xfrm>
          <a:off x="0" y="1004925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AC893-DB24-4291-BECA-BAA1903C5ADE}">
      <dsp:nvSpPr>
        <dsp:cNvPr id="0" name=""/>
        <dsp:cNvSpPr/>
      </dsp:nvSpPr>
      <dsp:spPr>
        <a:xfrm>
          <a:off x="242281" y="1185134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6308E-72B8-4764-A5A9-5EAD1E847FB8}">
      <dsp:nvSpPr>
        <dsp:cNvPr id="0" name=""/>
        <dsp:cNvSpPr/>
      </dsp:nvSpPr>
      <dsp:spPr>
        <a:xfrm>
          <a:off x="925076" y="1004925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25076" y="1004925"/>
        <a:ext cx="9590523" cy="800931"/>
      </dsp:txXfrm>
    </dsp:sp>
    <dsp:sp modelId="{3D31A6AB-4024-7D4A-AB39-6237C59DC69D}">
      <dsp:nvSpPr>
        <dsp:cNvPr id="0" name=""/>
        <dsp:cNvSpPr/>
      </dsp:nvSpPr>
      <dsp:spPr>
        <a:xfrm>
          <a:off x="0" y="200609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81477-864D-FC45-8568-ACDA21C284E2}">
      <dsp:nvSpPr>
        <dsp:cNvPr id="0" name=""/>
        <dsp:cNvSpPr/>
      </dsp:nvSpPr>
      <dsp:spPr>
        <a:xfrm>
          <a:off x="242281" y="2186299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91256-2EC1-4D47-BBDA-CECB979A951F}">
      <dsp:nvSpPr>
        <dsp:cNvPr id="0" name=""/>
        <dsp:cNvSpPr/>
      </dsp:nvSpPr>
      <dsp:spPr>
        <a:xfrm>
          <a:off x="925076" y="200609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Legilimens</a:t>
          </a:r>
        </a:p>
      </dsp:txBody>
      <dsp:txXfrm>
        <a:off x="925076" y="2006090"/>
        <a:ext cx="9590523" cy="800931"/>
      </dsp:txXfrm>
    </dsp:sp>
    <dsp:sp modelId="{86D01E97-3523-47D4-80A1-D099F31C8C68}">
      <dsp:nvSpPr>
        <dsp:cNvPr id="0" name=""/>
        <dsp:cNvSpPr/>
      </dsp:nvSpPr>
      <dsp:spPr>
        <a:xfrm>
          <a:off x="0" y="3007254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F46C8-069C-4300-B357-AE6916AEEF40}">
      <dsp:nvSpPr>
        <dsp:cNvPr id="0" name=""/>
        <dsp:cNvSpPr/>
      </dsp:nvSpPr>
      <dsp:spPr>
        <a:xfrm>
          <a:off x="242281" y="3187464"/>
          <a:ext cx="440512" cy="4405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F06F9-D098-43F1-9F0E-DD7CAC82EB13}">
      <dsp:nvSpPr>
        <dsp:cNvPr id="0" name=""/>
        <dsp:cNvSpPr/>
      </dsp:nvSpPr>
      <dsp:spPr>
        <a:xfrm>
          <a:off x="925076" y="3007254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3007254"/>
        <a:ext cx="9590523" cy="800931"/>
      </dsp:txXfrm>
    </dsp:sp>
    <dsp:sp modelId="{4FAE1621-8245-164B-913F-78B52D74DA9D}">
      <dsp:nvSpPr>
        <dsp:cNvPr id="0" name=""/>
        <dsp:cNvSpPr/>
      </dsp:nvSpPr>
      <dsp:spPr>
        <a:xfrm>
          <a:off x="0" y="4008419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735A8-B563-704F-80CC-43AF984A1C22}">
      <dsp:nvSpPr>
        <dsp:cNvPr id="0" name=""/>
        <dsp:cNvSpPr/>
      </dsp:nvSpPr>
      <dsp:spPr>
        <a:xfrm>
          <a:off x="242281" y="4188629"/>
          <a:ext cx="440512" cy="4405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F2FEA-B009-1C45-9F2E-A1A586388B1D}">
      <dsp:nvSpPr>
        <dsp:cNvPr id="0" name=""/>
        <dsp:cNvSpPr/>
      </dsp:nvSpPr>
      <dsp:spPr>
        <a:xfrm>
          <a:off x="925076" y="4008419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4008419"/>
        <a:ext cx="9590523" cy="800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253-395B-4F2B-B814-46D56948D236}">
      <dsp:nvSpPr>
        <dsp:cNvPr id="0" name=""/>
        <dsp:cNvSpPr/>
      </dsp:nvSpPr>
      <dsp:spPr>
        <a:xfrm>
          <a:off x="0" y="376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BB15B-7A6E-4123-B5AB-CEF7F239DA5B}">
      <dsp:nvSpPr>
        <dsp:cNvPr id="0" name=""/>
        <dsp:cNvSpPr/>
      </dsp:nvSpPr>
      <dsp:spPr>
        <a:xfrm>
          <a:off x="242281" y="183969"/>
          <a:ext cx="440512" cy="4405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2EB99-54A3-4B9A-8EEB-C3928CA7455A}">
      <dsp:nvSpPr>
        <dsp:cNvPr id="0" name=""/>
        <dsp:cNvSpPr/>
      </dsp:nvSpPr>
      <dsp:spPr>
        <a:xfrm>
          <a:off x="925076" y="376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3760"/>
        <a:ext cx="9590523" cy="800931"/>
      </dsp:txXfrm>
    </dsp:sp>
    <dsp:sp modelId="{11F0DC18-2ED6-40D0-8361-76BB9F09BF1C}">
      <dsp:nvSpPr>
        <dsp:cNvPr id="0" name=""/>
        <dsp:cNvSpPr/>
      </dsp:nvSpPr>
      <dsp:spPr>
        <a:xfrm>
          <a:off x="0" y="1004925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AC893-DB24-4291-BECA-BAA1903C5ADE}">
      <dsp:nvSpPr>
        <dsp:cNvPr id="0" name=""/>
        <dsp:cNvSpPr/>
      </dsp:nvSpPr>
      <dsp:spPr>
        <a:xfrm>
          <a:off x="242281" y="1185134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6308E-72B8-4764-A5A9-5EAD1E847FB8}">
      <dsp:nvSpPr>
        <dsp:cNvPr id="0" name=""/>
        <dsp:cNvSpPr/>
      </dsp:nvSpPr>
      <dsp:spPr>
        <a:xfrm>
          <a:off x="925076" y="1004925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25076" y="1004925"/>
        <a:ext cx="9590523" cy="800931"/>
      </dsp:txXfrm>
    </dsp:sp>
    <dsp:sp modelId="{3D31A6AB-4024-7D4A-AB39-6237C59DC69D}">
      <dsp:nvSpPr>
        <dsp:cNvPr id="0" name=""/>
        <dsp:cNvSpPr/>
      </dsp:nvSpPr>
      <dsp:spPr>
        <a:xfrm>
          <a:off x="0" y="200609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81477-864D-FC45-8568-ACDA21C284E2}">
      <dsp:nvSpPr>
        <dsp:cNvPr id="0" name=""/>
        <dsp:cNvSpPr/>
      </dsp:nvSpPr>
      <dsp:spPr>
        <a:xfrm>
          <a:off x="242281" y="2186299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91256-2EC1-4D47-BBDA-CECB979A951F}">
      <dsp:nvSpPr>
        <dsp:cNvPr id="0" name=""/>
        <dsp:cNvSpPr/>
      </dsp:nvSpPr>
      <dsp:spPr>
        <a:xfrm>
          <a:off x="925076" y="200609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Legilimens</a:t>
          </a:r>
        </a:p>
      </dsp:txBody>
      <dsp:txXfrm>
        <a:off x="925076" y="2006090"/>
        <a:ext cx="9590523" cy="800931"/>
      </dsp:txXfrm>
    </dsp:sp>
    <dsp:sp modelId="{86D01E97-3523-47D4-80A1-D099F31C8C68}">
      <dsp:nvSpPr>
        <dsp:cNvPr id="0" name=""/>
        <dsp:cNvSpPr/>
      </dsp:nvSpPr>
      <dsp:spPr>
        <a:xfrm>
          <a:off x="0" y="3007254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F46C8-069C-4300-B357-AE6916AEEF40}">
      <dsp:nvSpPr>
        <dsp:cNvPr id="0" name=""/>
        <dsp:cNvSpPr/>
      </dsp:nvSpPr>
      <dsp:spPr>
        <a:xfrm>
          <a:off x="242281" y="3187464"/>
          <a:ext cx="440512" cy="4405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F06F9-D098-43F1-9F0E-DD7CAC82EB13}">
      <dsp:nvSpPr>
        <dsp:cNvPr id="0" name=""/>
        <dsp:cNvSpPr/>
      </dsp:nvSpPr>
      <dsp:spPr>
        <a:xfrm>
          <a:off x="925076" y="3007254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3007254"/>
        <a:ext cx="9590523" cy="800931"/>
      </dsp:txXfrm>
    </dsp:sp>
    <dsp:sp modelId="{4FAE1621-8245-164B-913F-78B52D74DA9D}">
      <dsp:nvSpPr>
        <dsp:cNvPr id="0" name=""/>
        <dsp:cNvSpPr/>
      </dsp:nvSpPr>
      <dsp:spPr>
        <a:xfrm>
          <a:off x="0" y="4008419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735A8-B563-704F-80CC-43AF984A1C22}">
      <dsp:nvSpPr>
        <dsp:cNvPr id="0" name=""/>
        <dsp:cNvSpPr/>
      </dsp:nvSpPr>
      <dsp:spPr>
        <a:xfrm>
          <a:off x="242281" y="4188629"/>
          <a:ext cx="440512" cy="4405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F2FEA-B009-1C45-9F2E-A1A586388B1D}">
      <dsp:nvSpPr>
        <dsp:cNvPr id="0" name=""/>
        <dsp:cNvSpPr/>
      </dsp:nvSpPr>
      <dsp:spPr>
        <a:xfrm>
          <a:off x="925076" y="4008419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4008419"/>
        <a:ext cx="9590523" cy="800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253-395B-4F2B-B814-46D56948D236}">
      <dsp:nvSpPr>
        <dsp:cNvPr id="0" name=""/>
        <dsp:cNvSpPr/>
      </dsp:nvSpPr>
      <dsp:spPr>
        <a:xfrm>
          <a:off x="0" y="376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BB15B-7A6E-4123-B5AB-CEF7F239DA5B}">
      <dsp:nvSpPr>
        <dsp:cNvPr id="0" name=""/>
        <dsp:cNvSpPr/>
      </dsp:nvSpPr>
      <dsp:spPr>
        <a:xfrm>
          <a:off x="242281" y="183969"/>
          <a:ext cx="440512" cy="4405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2EB99-54A3-4B9A-8EEB-C3928CA7455A}">
      <dsp:nvSpPr>
        <dsp:cNvPr id="0" name=""/>
        <dsp:cNvSpPr/>
      </dsp:nvSpPr>
      <dsp:spPr>
        <a:xfrm>
          <a:off x="925076" y="376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Introduction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3760"/>
        <a:ext cx="9590523" cy="800931"/>
      </dsp:txXfrm>
    </dsp:sp>
    <dsp:sp modelId="{11F0DC18-2ED6-40D0-8361-76BB9F09BF1C}">
      <dsp:nvSpPr>
        <dsp:cNvPr id="0" name=""/>
        <dsp:cNvSpPr/>
      </dsp:nvSpPr>
      <dsp:spPr>
        <a:xfrm>
          <a:off x="0" y="1004925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AC893-DB24-4291-BECA-BAA1903C5ADE}">
      <dsp:nvSpPr>
        <dsp:cNvPr id="0" name=""/>
        <dsp:cNvSpPr/>
      </dsp:nvSpPr>
      <dsp:spPr>
        <a:xfrm>
          <a:off x="242281" y="1185134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6308E-72B8-4764-A5A9-5EAD1E847FB8}">
      <dsp:nvSpPr>
        <dsp:cNvPr id="0" name=""/>
        <dsp:cNvSpPr/>
      </dsp:nvSpPr>
      <dsp:spPr>
        <a:xfrm>
          <a:off x="925076" y="1004925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Background</a:t>
          </a:r>
          <a:r>
            <a:rPr lang="en-US" sz="3200" b="1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25076" y="1004925"/>
        <a:ext cx="9590523" cy="800931"/>
      </dsp:txXfrm>
    </dsp:sp>
    <dsp:sp modelId="{3D31A6AB-4024-7D4A-AB39-6237C59DC69D}">
      <dsp:nvSpPr>
        <dsp:cNvPr id="0" name=""/>
        <dsp:cNvSpPr/>
      </dsp:nvSpPr>
      <dsp:spPr>
        <a:xfrm>
          <a:off x="0" y="2006090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81477-864D-FC45-8568-ACDA21C284E2}">
      <dsp:nvSpPr>
        <dsp:cNvPr id="0" name=""/>
        <dsp:cNvSpPr/>
      </dsp:nvSpPr>
      <dsp:spPr>
        <a:xfrm>
          <a:off x="242281" y="2186299"/>
          <a:ext cx="440512" cy="440512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91256-2EC1-4D47-BBDA-CECB979A951F}">
      <dsp:nvSpPr>
        <dsp:cNvPr id="0" name=""/>
        <dsp:cNvSpPr/>
      </dsp:nvSpPr>
      <dsp:spPr>
        <a:xfrm>
          <a:off x="925076" y="2006090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Legilimens</a:t>
          </a:r>
        </a:p>
      </dsp:txBody>
      <dsp:txXfrm>
        <a:off x="925076" y="2006090"/>
        <a:ext cx="9590523" cy="800931"/>
      </dsp:txXfrm>
    </dsp:sp>
    <dsp:sp modelId="{86D01E97-3523-47D4-80A1-D099F31C8C68}">
      <dsp:nvSpPr>
        <dsp:cNvPr id="0" name=""/>
        <dsp:cNvSpPr/>
      </dsp:nvSpPr>
      <dsp:spPr>
        <a:xfrm>
          <a:off x="0" y="3007254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F46C8-069C-4300-B357-AE6916AEEF40}">
      <dsp:nvSpPr>
        <dsp:cNvPr id="0" name=""/>
        <dsp:cNvSpPr/>
      </dsp:nvSpPr>
      <dsp:spPr>
        <a:xfrm>
          <a:off x="242281" y="3187464"/>
          <a:ext cx="440512" cy="4405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F06F9-D098-43F1-9F0E-DD7CAC82EB13}">
      <dsp:nvSpPr>
        <dsp:cNvPr id="0" name=""/>
        <dsp:cNvSpPr/>
      </dsp:nvSpPr>
      <dsp:spPr>
        <a:xfrm>
          <a:off x="925076" y="3007254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Evaluation</a:t>
          </a:r>
        </a:p>
      </dsp:txBody>
      <dsp:txXfrm>
        <a:off x="925076" y="3007254"/>
        <a:ext cx="9590523" cy="800931"/>
      </dsp:txXfrm>
    </dsp:sp>
    <dsp:sp modelId="{4FAE1621-8245-164B-913F-78B52D74DA9D}">
      <dsp:nvSpPr>
        <dsp:cNvPr id="0" name=""/>
        <dsp:cNvSpPr/>
      </dsp:nvSpPr>
      <dsp:spPr>
        <a:xfrm>
          <a:off x="0" y="4008419"/>
          <a:ext cx="10515600" cy="8009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735A8-B563-704F-80CC-43AF984A1C22}">
      <dsp:nvSpPr>
        <dsp:cNvPr id="0" name=""/>
        <dsp:cNvSpPr/>
      </dsp:nvSpPr>
      <dsp:spPr>
        <a:xfrm>
          <a:off x="242281" y="4188629"/>
          <a:ext cx="440512" cy="4405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F2FEA-B009-1C45-9F2E-A1A586388B1D}">
      <dsp:nvSpPr>
        <dsp:cNvPr id="0" name=""/>
        <dsp:cNvSpPr/>
      </dsp:nvSpPr>
      <dsp:spPr>
        <a:xfrm>
          <a:off x="925076" y="4008419"/>
          <a:ext cx="9590523" cy="800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65" tIns="84765" rIns="84765" bIns="8476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+mn-ea"/>
              <a:cs typeface="+mn-cs"/>
            </a:rPr>
            <a:t>Conclusion</a:t>
          </a:r>
          <a:endParaRPr lang="en-US" sz="2800" b="0" kern="1200">
            <a:solidFill>
              <a:prstClr val="black">
                <a:lumMod val="75000"/>
                <a:lumOff val="2500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5076" y="4008419"/>
        <a:ext cx="9590523" cy="800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CD4753-837A-E744-BCE6-E1E99A60B5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ResQueue: Smarter Datacenter Flow Scheduler. Hamed Rezaei and Balajee Vamanan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D4C4D-3029-7B4C-9D37-BD3F1A6BD5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96EB0-53EF-D641-A7E2-5E9ED9CDDCC2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70555-1316-064E-AC33-9F9448E2E3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ResQueue: Smarter Datacenter Flow Scheduler. Hamed Rezaei and Balajee Vamanan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91DAC-27E2-9F4A-97C3-DF28239C65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5E4DB-C064-EA46-9480-D96BA28E2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13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ResQueue: Smarter Datacenter Flow Scheduler. Hamed Rezaei and Balajee Vamanan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CE4A9-EC85-1446-9206-E4FE7F071EE1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ResQueue: Smarter Datacenter Flow Scheduler. Hamed Rezaei and Balajee Vamanan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BC523-CC5F-A04C-B2B0-B05309604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81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73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45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0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28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44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85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81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95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30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05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79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20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66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41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80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7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78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BC523-CC5F-A04C-B2B0-B053096049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9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240C-EC91-554E-83B4-C2D4E4354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A822C-AE2A-3541-90D0-81DC63E1D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FCB1F-44FF-6F4A-A436-BE9E6706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ACA5-0998-F842-89BB-434D036BA9E3}" type="datetime1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8B1CF-E4C1-0F48-AE21-E8B567BE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BEC88-1CF8-EE4D-81B4-CC677FCE5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46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8BD16-C2E3-074D-95B2-EF224CC9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249DB-9933-4342-9879-61A66B0F9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F947E-18F6-C84C-A306-55764CD38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98944" cy="365125"/>
          </a:xfrm>
        </p:spPr>
        <p:txBody>
          <a:bodyPr/>
          <a:lstStyle/>
          <a:p>
            <a:fld id="{B9CF0CFC-E0A3-B546-8A7A-B5F208618F67}" type="datetime1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E30C2-B14E-8C45-AF84-EA3FA48E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99" y="6351034"/>
            <a:ext cx="7591647" cy="365125"/>
          </a:xfrm>
          <a:prstGeom prst="rect">
            <a:avLst/>
          </a:prstGeom>
        </p:spPr>
        <p:txBody>
          <a:bodyPr/>
          <a:lstStyle>
            <a:lvl1pPr algn="just" eaLnBrk="1">
              <a:defRPr/>
            </a:lvl1pPr>
          </a:lstStyle>
          <a:p>
            <a:r>
              <a:rPr lang="en-US" altLang="en-US" sz="800" dirty="0"/>
              <a:t>© 2020 AT&amp;T Intellectual Property. All rights reserved. AT&amp;T, the AT&amp;T logo and all other AT&amp;T marks contained herein are trademarks of AT&amp;T Intellectual Property and/or AT&amp;T affiliated companies. The information contained herein is not an offer, commitment, representation or warranty by AT&amp;T and is subject to change.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B57A5-7542-8C41-815F-4B6FBE20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8642" y="6356350"/>
            <a:ext cx="955158" cy="365125"/>
          </a:xfrm>
        </p:spPr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7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7B0E-8A5C-5F4C-AECE-7FDE0950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C1F11-A3C6-9F46-8F6F-43A62CFF4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66515-2559-9E46-8F19-7B7FB78D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DE6C-761F-0F4F-B652-86F8F30ED1EA}" type="datetime1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3B84F-3AF2-9E4E-809B-DFE31CFA6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934A-F4F1-C045-8A37-D42761BA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2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A6EE9-A5F9-CA41-8D66-C41BBAA5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050F0-E5E6-324C-A47D-486062983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FFE4A-7099-8D48-BA5E-026EFBDB6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00AEF-C023-A44F-9622-69054E47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EF6E5-1C68-7C4E-9DAE-29A6D2625E59}" type="datetime1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B0FF7-E0C4-3441-9434-E35FBF57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64AED-7E7D-DD4E-B55C-847439C7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3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26F4-0159-3F4C-8D14-ADE6E3118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38108-BEE3-8942-BF1A-1D72F30B5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6D36D-1AEE-214B-B24A-800E2907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D83675-B975-EF4E-BFE1-B5291B7D8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FD0BA7-9686-3D4E-BF84-4B950A901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DBD027-5752-344E-95CE-EA18DC36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0B25-8CEE-A949-A8E0-A4A4E7D4C20E}" type="datetime1">
              <a:rPr lang="en-US" smtClean="0"/>
              <a:t>10/28/20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986C99-7E41-0A44-800E-D25A6948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89792B-2986-FB4E-B382-2EDEEE69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0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07F8-6F4C-E84A-99C3-4F9DF4F2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EB0F33-E302-7B49-973A-3CC9A2F2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4DBC-1E2F-534B-871A-6FCF573C36AC}" type="datetime1">
              <a:rPr lang="en-US" smtClean="0"/>
              <a:t>10/28/20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372E9-B200-9542-9DD4-CFCE8020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F4FD8-F3D1-5C49-A4C3-9B92BCE6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9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BFF10-AE48-7042-A748-B7C27543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3588-BE4A-E344-9CE9-656B8EF12F8E}" type="datetime1">
              <a:rPr lang="en-US" smtClean="0"/>
              <a:t>10/28/20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38B77C-4DC8-684F-9B92-05207D10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BC587-A020-5A44-81B2-875DD2876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7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91324-74FF-DC46-BC96-F853D57D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8EE67-511C-E54A-A542-8E3B1DE5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C037C-9F26-7B40-A484-75180C6DB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8E41A-E074-CA48-9831-8BD84CF44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CE8F1-1D1F-D04C-A0DF-83D80B017188}" type="datetime1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7D19E-0AE8-9340-9BCF-9A54DF2D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7B3F2-F4F3-3744-8D28-86640BC45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5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9D3A7-62E3-C248-B054-86252907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7070DF-8981-A941-83A9-736BA5711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0A49B-B0E3-7A4B-8F63-264B33967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0D7B6-4717-1248-8AE3-980E31D38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44D80-8E39-1D4E-87E2-889AE765A710}" type="datetime1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1754D-D876-A146-A335-BA4D7FBF0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01554-3DFC-B349-BD76-01462C2B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7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DDF4E-44C2-0D49-A7F5-74535277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909C8-A006-0148-B5DE-7947225E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57B84-721D-F649-8897-C0419588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A2E7-FB55-4E48-8DA6-58C19F317E0A}" type="datetime1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696B3-094B-B04E-BA79-BFD31BAEF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B21E1-F249-E544-B701-83394A6F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7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5A1C3A-2E5B-3448-A7C5-9E2BDE4C3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C8FDE-B5B5-9740-BFD5-8544E5421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F6422-F195-B944-B79A-EC54F58C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3FE62-0B84-8D42-A603-058FD015261D}" type="datetime1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53B5C-24C2-1A4E-959E-A4A2DC4E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ResQueue: A Smarter Datacenter Flow Scheduler. Hamed Rezaei and Balajee Vamanan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6D0EB-9F6F-4C47-83FC-8B986D59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4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3FCB9C-D48C-3C45-8F3A-F465E34F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1B69A-D123-1345-8C93-1DFF2CB65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10C2-3E0F-1B45-802C-B8CB01017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272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100BC-AB31-CC41-AA8F-92BFC8A68514}" type="datetime1">
              <a:rPr lang="en-US" smtClean="0"/>
              <a:t>10/28/20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89FE7-F29B-6546-83C2-4D54DC9F8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26502" y="6356350"/>
            <a:ext cx="13272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6D7AA-D153-B04F-82B6-11F50174673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1414DFA-4C11-4971-A60E-011B978F7289}"/>
              </a:ext>
            </a:extLst>
          </p:cNvPr>
          <p:cNvSpPr txBox="1">
            <a:spLocks/>
          </p:cNvSpPr>
          <p:nvPr userDrawn="1"/>
        </p:nvSpPr>
        <p:spPr>
          <a:xfrm>
            <a:off x="2285999" y="6372299"/>
            <a:ext cx="75916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just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800" dirty="0"/>
              <a:t>© 2020 AT&amp;T Intellectual Property. All rights reserved. AT&amp;T, the AT&amp;T logo and all other AT&amp;T marks contained herein are trademarks of AT&amp;T Intellectual Property and/or AT&amp;T affiliated companies. The information contained herein is not an offer, commitment, representation or warranty by AT&amp;T and is subject to change.</a:t>
            </a:r>
          </a:p>
        </p:txBody>
      </p:sp>
    </p:spTree>
    <p:extLst>
      <p:ext uri="{BB962C8B-B14F-4D97-AF65-F5344CB8AC3E}">
        <p14:creationId xmlns:p14="http://schemas.microsoft.com/office/powerpoint/2010/main" val="53650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7CA0C-0B38-4849-8860-279857099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940" y="415728"/>
            <a:ext cx="11112285" cy="2222206"/>
          </a:xfrm>
        </p:spPr>
        <p:txBody>
          <a:bodyPr>
            <a:normAutofit fontScale="90000"/>
          </a:bodyPr>
          <a:lstStyle/>
          <a:p>
            <a:r>
              <a:rPr lang="en-US" sz="6700" b="1" i="1" dirty="0">
                <a:solidFill>
                  <a:srgbClr val="00297F"/>
                </a:solidFill>
              </a:rPr>
              <a:t>Legilimens: </a:t>
            </a:r>
            <a:br>
              <a:rPr lang="en-US" sz="5400" dirty="0">
                <a:solidFill>
                  <a:srgbClr val="00297F"/>
                </a:solidFill>
              </a:rPr>
            </a:br>
            <a:r>
              <a:rPr lang="en-US" sz="5400" dirty="0">
                <a:solidFill>
                  <a:srgbClr val="00297F"/>
                </a:solidFill>
              </a:rPr>
              <a:t>An Agile Transport for Background Traffic </a:t>
            </a:r>
            <a:br>
              <a:rPr lang="en-US" sz="5400" dirty="0">
                <a:solidFill>
                  <a:srgbClr val="00297F"/>
                </a:solidFill>
              </a:rPr>
            </a:br>
            <a:r>
              <a:rPr lang="en-US" sz="5400" dirty="0">
                <a:solidFill>
                  <a:srgbClr val="00297F"/>
                </a:solidFill>
              </a:rPr>
              <a:t>in Cellular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728E1-3CE8-3248-AEBC-D47398894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8946" y="2960572"/>
            <a:ext cx="9868274" cy="1333946"/>
          </a:xfrm>
        </p:spPr>
        <p:txBody>
          <a:bodyPr>
            <a:normAutofit/>
          </a:bodyPr>
          <a:lstStyle/>
          <a:p>
            <a:r>
              <a:rPr lang="en-US" dirty="0"/>
              <a:t>Muhammad Usama Chaudhry, Shibin Mathew, Shanyu Zhou,</a:t>
            </a:r>
          </a:p>
          <a:p>
            <a:r>
              <a:rPr lang="en-US" dirty="0"/>
              <a:t>Vijay Gopalakrishnan, Emir Halepovic, Hulya Seferoglu, and </a:t>
            </a:r>
            <a:r>
              <a:rPr lang="en-US" dirty="0">
                <a:solidFill>
                  <a:srgbClr val="C00000"/>
                </a:solidFill>
              </a:rPr>
              <a:t>Balajee Vamanan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CB4C7-04E9-A94A-A084-8EF885E1C8A4}"/>
              </a:ext>
            </a:extLst>
          </p:cNvPr>
          <p:cNvSpPr txBox="1"/>
          <p:nvPr/>
        </p:nvSpPr>
        <p:spPr>
          <a:xfrm>
            <a:off x="15054146" y="2453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5F7296-F45F-BE4E-8B65-57892F5A68A4}"/>
              </a:ext>
            </a:extLst>
          </p:cNvPr>
          <p:cNvGrpSpPr/>
          <p:nvPr/>
        </p:nvGrpSpPr>
        <p:grpSpPr>
          <a:xfrm>
            <a:off x="3826331" y="3919552"/>
            <a:ext cx="4539338" cy="1992872"/>
            <a:chOff x="3948616" y="4297144"/>
            <a:chExt cx="4539338" cy="19928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F0E1CC7-D80F-E244-B603-8ADABD283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80" t="5656" r="5500" b="5265"/>
            <a:stretch/>
          </p:blipFill>
          <p:spPr>
            <a:xfrm>
              <a:off x="3948616" y="4297144"/>
              <a:ext cx="1914290" cy="1992872"/>
            </a:xfrm>
            <a:prstGeom prst="rect">
              <a:avLst/>
            </a:prstGeom>
          </p:spPr>
        </p:pic>
        <p:pic>
          <p:nvPicPr>
            <p:cNvPr id="6" name="Picture 5" descr="A picture containing light, drawing&#10;&#10;Description automatically generated">
              <a:extLst>
                <a:ext uri="{FF2B5EF4-FFF2-40B4-BE49-F238E27FC236}">
                  <a16:creationId xmlns:a16="http://schemas.microsoft.com/office/drawing/2014/main" id="{CAD36A8D-AA2C-914A-A5F4-F2BCAD0750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5895"/>
            <a:stretch/>
          </p:blipFill>
          <p:spPr>
            <a:xfrm>
              <a:off x="6428039" y="4336119"/>
              <a:ext cx="2059915" cy="1914923"/>
            </a:xfrm>
            <a:prstGeom prst="rect">
              <a:avLst/>
            </a:prstGeom>
          </p:spPr>
        </p:pic>
      </p:grpSp>
      <p:sp>
        <p:nvSpPr>
          <p:cNvPr id="8" name="TextBox 1">
            <a:extLst>
              <a:ext uri="{FF2B5EF4-FFF2-40B4-BE49-F238E27FC236}">
                <a16:creationId xmlns:a16="http://schemas.microsoft.com/office/drawing/2014/main" id="{A17205B4-E029-4B9E-A966-FD0CD0BB4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630" y="5995607"/>
            <a:ext cx="115612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1pPr>
            <a:lvl2pPr marL="37931725" indent="-37474525"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2pPr>
            <a:lvl3pPr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3pPr>
            <a:lvl4pPr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4pPr>
            <a:lvl5pPr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5pPr>
            <a:lvl6pPr indent="-9144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6pPr>
            <a:lvl7pPr indent="-9144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7pPr>
            <a:lvl8pPr indent="-9144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8pPr>
            <a:lvl9pPr indent="-9144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pitchFamily="-98" charset="0"/>
                <a:cs typeface="Helvetica Light" pitchFamily="-98" charset="0"/>
                <a:sym typeface="Helvetica Light" pitchFamily="-98" charset="0"/>
              </a:defRPr>
            </a:lvl9pPr>
          </a:lstStyle>
          <a:p>
            <a:pPr algn="ctr" eaLnBrk="1"/>
            <a:r>
              <a:rPr lang="en-US" altLang="en-US" sz="1200" dirty="0"/>
              <a:t>All presented information does neither reflect nor imply an actual business case for AT&amp;T and associated companies. </a:t>
            </a:r>
            <a:br>
              <a:rPr lang="en-US" altLang="en-US" sz="1200" dirty="0"/>
            </a:br>
            <a:r>
              <a:rPr lang="en-US" altLang="en-US" sz="1200" dirty="0"/>
              <a:t>They are generalized data used to assess performance of the algorithms only.</a:t>
            </a:r>
          </a:p>
        </p:txBody>
      </p:sp>
    </p:spTree>
    <p:extLst>
      <p:ext uri="{BB962C8B-B14F-4D97-AF65-F5344CB8AC3E}">
        <p14:creationId xmlns:p14="http://schemas.microsoft.com/office/powerpoint/2010/main" val="2087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921" y="136524"/>
            <a:ext cx="10748158" cy="106560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00297F"/>
                </a:solidFill>
              </a:rPr>
              <a:t>Large background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1449"/>
            <a:ext cx="8295167" cy="40628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Cellular networks increasingly used by apps such as cloud data sync and software updates </a:t>
            </a:r>
            <a:br>
              <a:rPr lang="en-US" dirty="0"/>
            </a:br>
            <a:r>
              <a:rPr lang="en-US" dirty="0">
                <a:sym typeface="Wingdings" pitchFamily="2" charset="2"/>
              </a:rPr>
              <a:t> t</a:t>
            </a:r>
            <a:r>
              <a:rPr lang="en-US" sz="2800" dirty="0"/>
              <a:t>ransfer </a:t>
            </a:r>
            <a:r>
              <a:rPr lang="en-US" sz="2800" dirty="0">
                <a:solidFill>
                  <a:srgbClr val="C00000"/>
                </a:solidFill>
              </a:rPr>
              <a:t>large</a:t>
            </a:r>
            <a:r>
              <a:rPr lang="en-US" sz="2800" dirty="0"/>
              <a:t> data in </a:t>
            </a:r>
            <a:r>
              <a:rPr lang="en-US" sz="2800" dirty="0">
                <a:solidFill>
                  <a:srgbClr val="C00000"/>
                </a:solidFill>
              </a:rPr>
              <a:t>background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Degrade performance of regular, </a:t>
            </a:r>
            <a:r>
              <a:rPr lang="en-US" sz="2800" dirty="0">
                <a:solidFill>
                  <a:srgbClr val="C00000"/>
                </a:solidFill>
              </a:rPr>
              <a:t>foreground</a:t>
            </a:r>
            <a:r>
              <a:rPr lang="en-US" sz="2800" dirty="0"/>
              <a:t> (e.g., web browsing) apps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Interfere with neighboring cells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Worse when using fair-share protocols </a:t>
            </a:r>
            <a:r>
              <a:rPr lang="en-US" dirty="0">
                <a:sym typeface="Wingdings" pitchFamily="2" charset="2"/>
              </a:rPr>
              <a:t> background and foreground traffic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equally</a:t>
            </a:r>
            <a:r>
              <a:rPr lang="en-US" dirty="0">
                <a:sym typeface="Wingdings" pitchFamily="2" charset="2"/>
              </a:rPr>
              <a:t> share capacity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FFE70015-51AE-6348-BF97-06DE91363E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12" t="6698" r="26164" b="8307"/>
          <a:stretch/>
        </p:blipFill>
        <p:spPr>
          <a:xfrm>
            <a:off x="9924764" y="1024004"/>
            <a:ext cx="1557669" cy="2019692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A7A85CB5-CCA7-E246-B758-66DC4B7EBA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59" t="31912" r="34038" b="29153"/>
          <a:stretch/>
        </p:blipFill>
        <p:spPr>
          <a:xfrm>
            <a:off x="9443650" y="3222703"/>
            <a:ext cx="2519896" cy="17629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B4B14E-FDA7-5447-A24B-C237BC3EDE8A}"/>
              </a:ext>
            </a:extLst>
          </p:cNvPr>
          <p:cNvSpPr txBox="1"/>
          <p:nvPr/>
        </p:nvSpPr>
        <p:spPr>
          <a:xfrm>
            <a:off x="773883" y="5113380"/>
            <a:ext cx="10644233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Need mechanisms that efficiently handle background data transfers without affecting </a:t>
            </a:r>
            <a:r>
              <a:rPr lang="en-US" sz="3200" b="1" dirty="0">
                <a:solidFill>
                  <a:srgbClr val="C00000"/>
                </a:solidFill>
              </a:rPr>
              <a:t>foreground</a:t>
            </a:r>
            <a:r>
              <a:rPr lang="en-US" sz="3200" b="1" dirty="0"/>
              <a:t> traffic</a:t>
            </a:r>
          </a:p>
        </p:txBody>
      </p:sp>
    </p:spTree>
    <p:extLst>
      <p:ext uri="{BB962C8B-B14F-4D97-AF65-F5344CB8AC3E}">
        <p14:creationId xmlns:p14="http://schemas.microsoft.com/office/powerpoint/2010/main" val="2086733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Existing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391212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u="sng" dirty="0"/>
              <a:t>In-network approaches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QoS class identifiers (QCI)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Layer 2 mechanism </a:t>
            </a:r>
            <a:r>
              <a:rPr lang="en-US" dirty="0">
                <a:sym typeface="Wingdings" pitchFamily="2" charset="2"/>
              </a:rPr>
              <a:t> inflexible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ym typeface="Wingdings" pitchFamily="2" charset="2"/>
              </a:rPr>
              <a:t>Must be provisioned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a priori </a:t>
            </a:r>
            <a:r>
              <a:rPr lang="en-US" dirty="0">
                <a:sym typeface="Wingdings" pitchFamily="2" charset="2"/>
              </a:rPr>
              <a:t>by operators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u="sng" dirty="0"/>
              <a:t>End-system approaches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Low Priority Transport (LPT) protocols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LEDBAT, TCP-LP </a:t>
            </a:r>
            <a:r>
              <a:rPr lang="en-US" dirty="0">
                <a:sym typeface="Wingdings" pitchFamily="2" charset="2"/>
              </a:rPr>
              <a:t> d</a:t>
            </a:r>
            <a:r>
              <a:rPr lang="en-US" dirty="0"/>
              <a:t>elay-based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Highly variable delays + per-device queues + in-network scheduler</a:t>
            </a:r>
            <a:br>
              <a:rPr lang="en-US" dirty="0">
                <a:solidFill>
                  <a:srgbClr val="C00000"/>
                </a:solidFill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 delay is not a good measure of congestion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3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B4B14E-FDA7-5447-A24B-C237BC3EDE8A}"/>
              </a:ext>
            </a:extLst>
          </p:cNvPr>
          <p:cNvSpPr txBox="1"/>
          <p:nvPr/>
        </p:nvSpPr>
        <p:spPr>
          <a:xfrm>
            <a:off x="338470" y="5279132"/>
            <a:ext cx="1151506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Existing in-network and end-system approaches </a:t>
            </a:r>
            <a:br>
              <a:rPr lang="en-US" sz="3200" b="1" dirty="0"/>
            </a:br>
            <a:r>
              <a:rPr lang="en-US" sz="3200" b="1" dirty="0"/>
              <a:t>do not address this problem</a:t>
            </a:r>
          </a:p>
        </p:txBody>
      </p:sp>
    </p:spTree>
    <p:extLst>
      <p:ext uri="{BB962C8B-B14F-4D97-AF65-F5344CB8AC3E}">
        <p14:creationId xmlns:p14="http://schemas.microsoft.com/office/powerpoint/2010/main" val="411901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Our 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35845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C00000"/>
                </a:solidFill>
              </a:rPr>
              <a:t>Legilimens</a:t>
            </a:r>
            <a:r>
              <a:rPr lang="en-US" dirty="0"/>
              <a:t> is a low-priority transport for cellular downlinks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Novel capacity and load inference algorithm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Overcomes and </a:t>
            </a:r>
            <a:r>
              <a:rPr lang="en-US" dirty="0">
                <a:solidFill>
                  <a:srgbClr val="C00000"/>
                </a:solidFill>
              </a:rPr>
              <a:t>leverages PF schedulers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Robust to sender- and receiver-side optimizations 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Sender-side implementation </a:t>
            </a:r>
            <a:r>
              <a:rPr lang="en-US" dirty="0">
                <a:sym typeface="Wingdings" pitchFamily="2" charset="2"/>
              </a:rPr>
              <a:t> no changes to network infrastructure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sym typeface="Wingdings" pitchFamily="2" charset="2"/>
              </a:rPr>
              <a:t>Real implementation + evaluation in a live LTE network </a:t>
            </a: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4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B4B14E-FDA7-5447-A24B-C237BC3EDE8A}"/>
              </a:ext>
            </a:extLst>
          </p:cNvPr>
          <p:cNvSpPr txBox="1"/>
          <p:nvPr/>
        </p:nvSpPr>
        <p:spPr>
          <a:xfrm>
            <a:off x="838200" y="4498823"/>
            <a:ext cx="1101533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Improves throughput of background flows by </a:t>
            </a:r>
            <a:br>
              <a:rPr lang="en-US" sz="3200" b="1" dirty="0"/>
            </a:br>
            <a:r>
              <a:rPr lang="en-US" sz="3200" b="1" dirty="0">
                <a:solidFill>
                  <a:srgbClr val="C00000"/>
                </a:solidFill>
              </a:rPr>
              <a:t>3x</a:t>
            </a:r>
            <a:r>
              <a:rPr lang="en-US" sz="3200" b="1" dirty="0"/>
              <a:t> on average (up to </a:t>
            </a:r>
            <a:r>
              <a:rPr lang="en-US" sz="3200" b="1" dirty="0">
                <a:solidFill>
                  <a:srgbClr val="C00000"/>
                </a:solidFill>
              </a:rPr>
              <a:t>5x</a:t>
            </a:r>
            <a:r>
              <a:rPr lang="en-US" sz="3200" b="1" dirty="0"/>
              <a:t>) </a:t>
            </a:r>
            <a:br>
              <a:rPr lang="en-US" sz="3200" b="1" dirty="0"/>
            </a:br>
            <a:r>
              <a:rPr lang="en-US" sz="3200" b="1" dirty="0"/>
              <a:t>over existing LPT protocols without hurting foreground flows </a:t>
            </a:r>
          </a:p>
        </p:txBody>
      </p:sp>
    </p:spTree>
    <p:extLst>
      <p:ext uri="{BB962C8B-B14F-4D97-AF65-F5344CB8AC3E}">
        <p14:creationId xmlns:p14="http://schemas.microsoft.com/office/powerpoint/2010/main" val="2691244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01E2-BC7A-8C4B-9F92-DD81EDE51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136525"/>
            <a:ext cx="11984182" cy="99872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Outline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840351-331F-4175-AAF3-FA13B4F82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359338"/>
              </p:ext>
            </p:extLst>
          </p:nvPr>
        </p:nvGraphicFramePr>
        <p:xfrm>
          <a:off x="838200" y="1363851"/>
          <a:ext cx="10515600" cy="4813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694CA-CC91-CA46-A6B2-9E576999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36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103FA0-2496-E249-91AA-3AA445D67503}"/>
              </a:ext>
            </a:extLst>
          </p:cNvPr>
          <p:cNvSpPr/>
          <p:nvPr/>
        </p:nvSpPr>
        <p:spPr>
          <a:xfrm>
            <a:off x="7409867" y="4131988"/>
            <a:ext cx="620353" cy="1058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Cellular networks vs. wired/Wi-Fi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2427"/>
            <a:ext cx="11015330" cy="25811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Key differences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Varying capacity and delay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Per-device queues in the base station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</a:t>
            </a:r>
            <a:r>
              <a:rPr lang="en-US" sz="2800" dirty="0"/>
              <a:t>cheduler to arbitrate among per-device queues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Proportional Fair schedulers commonly used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Delay is not a good measure of congestion.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 descr="A picture containing tripod&#10;&#10;Description automatically generated">
            <a:extLst>
              <a:ext uri="{FF2B5EF4-FFF2-40B4-BE49-F238E27FC236}">
                <a16:creationId xmlns:a16="http://schemas.microsoft.com/office/drawing/2014/main" id="{1EF91E7A-1AEE-4246-8F5E-D0017F288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846" y="3879921"/>
            <a:ext cx="988895" cy="1244544"/>
          </a:xfrm>
          <a:prstGeom prst="rect">
            <a:avLst/>
          </a:prstGeom>
        </p:spPr>
      </p:pic>
      <p:sp>
        <p:nvSpPr>
          <p:cNvPr id="10" name="Cloud 9">
            <a:extLst>
              <a:ext uri="{FF2B5EF4-FFF2-40B4-BE49-F238E27FC236}">
                <a16:creationId xmlns:a16="http://schemas.microsoft.com/office/drawing/2014/main" id="{D813FDD6-A5BF-1241-9AA7-3D4F4EF525E8}"/>
              </a:ext>
            </a:extLst>
          </p:cNvPr>
          <p:cNvSpPr/>
          <p:nvPr/>
        </p:nvSpPr>
        <p:spPr>
          <a:xfrm>
            <a:off x="2247170" y="3914676"/>
            <a:ext cx="2178138" cy="1396866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32C2B74-0FB6-8A45-9E95-6883193712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508" y="4246385"/>
            <a:ext cx="685300" cy="733442"/>
          </a:xfrm>
          <a:prstGeom prst="rect">
            <a:avLst/>
          </a:prstGeom>
        </p:spPr>
      </p:pic>
      <p:sp>
        <p:nvSpPr>
          <p:cNvPr id="44" name="Rectangle 13">
            <a:extLst>
              <a:ext uri="{FF2B5EF4-FFF2-40B4-BE49-F238E27FC236}">
                <a16:creationId xmlns:a16="http://schemas.microsoft.com/office/drawing/2014/main" id="{5B141039-FBD2-9042-A723-48C733426CD8}"/>
              </a:ext>
            </a:extLst>
          </p:cNvPr>
          <p:cNvSpPr/>
          <p:nvPr/>
        </p:nvSpPr>
        <p:spPr>
          <a:xfrm>
            <a:off x="4971440" y="4947166"/>
            <a:ext cx="947262" cy="277418"/>
          </a:xfrm>
          <a:custGeom>
            <a:avLst/>
            <a:gdLst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0 w 1943100"/>
              <a:gd name="connsiteY3" fmla="*/ 323850 h 323850"/>
              <a:gd name="connsiteX4" fmla="*/ 0 w 1943100"/>
              <a:gd name="connsiteY4" fmla="*/ 0 h 323850"/>
              <a:gd name="connsiteX0" fmla="*/ 0 w 1943100"/>
              <a:gd name="connsiteY0" fmla="*/ 0 h 415290"/>
              <a:gd name="connsiteX1" fmla="*/ 1943100 w 1943100"/>
              <a:gd name="connsiteY1" fmla="*/ 0 h 415290"/>
              <a:gd name="connsiteX2" fmla="*/ 1943100 w 1943100"/>
              <a:gd name="connsiteY2" fmla="*/ 323850 h 415290"/>
              <a:gd name="connsiteX3" fmla="*/ 91440 w 1943100"/>
              <a:gd name="connsiteY3" fmla="*/ 415290 h 4152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2540 w 1943100"/>
              <a:gd name="connsiteY3" fmla="*/ 345440 h 34544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8890 w 1943100"/>
              <a:gd name="connsiteY3" fmla="*/ 326390 h 326390"/>
              <a:gd name="connsiteX0" fmla="*/ 0 w 1943100"/>
              <a:gd name="connsiteY0" fmla="*/ 0 h 339090"/>
              <a:gd name="connsiteX1" fmla="*/ 1943100 w 1943100"/>
              <a:gd name="connsiteY1" fmla="*/ 0 h 339090"/>
              <a:gd name="connsiteX2" fmla="*/ 1943100 w 1943100"/>
              <a:gd name="connsiteY2" fmla="*/ 323850 h 339090"/>
              <a:gd name="connsiteX3" fmla="*/ 15240 w 1943100"/>
              <a:gd name="connsiteY3" fmla="*/ 339090 h 33909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15240 w 1943100"/>
              <a:gd name="connsiteY3" fmla="*/ 326390 h 3263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15240 w 1943100"/>
              <a:gd name="connsiteY3" fmla="*/ 345440 h 345440"/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21590 w 1943100"/>
              <a:gd name="connsiteY3" fmla="*/ 320040 h 32385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2540 w 1943100"/>
              <a:gd name="connsiteY3" fmla="*/ 326390 h 32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326390">
                <a:moveTo>
                  <a:pt x="0" y="0"/>
                </a:moveTo>
                <a:lnTo>
                  <a:pt x="1943100" y="0"/>
                </a:lnTo>
                <a:lnTo>
                  <a:pt x="1943100" y="323850"/>
                </a:lnTo>
                <a:lnTo>
                  <a:pt x="2540" y="3263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01E2315-3F41-CE44-BABE-6BB166F1E51A}"/>
              </a:ext>
            </a:extLst>
          </p:cNvPr>
          <p:cNvSpPr/>
          <p:nvPr/>
        </p:nvSpPr>
        <p:spPr>
          <a:xfrm>
            <a:off x="5793168" y="4969047"/>
            <a:ext cx="85866" cy="2212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D8C3DD13-0EE1-B64F-A271-EB7C42B749DF}"/>
              </a:ext>
            </a:extLst>
          </p:cNvPr>
          <p:cNvSpPr/>
          <p:nvPr/>
        </p:nvSpPr>
        <p:spPr>
          <a:xfrm>
            <a:off x="5669412" y="4969047"/>
            <a:ext cx="85866" cy="22128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740D0B87-949E-4D42-A56A-1AF9BF32445C}"/>
              </a:ext>
            </a:extLst>
          </p:cNvPr>
          <p:cNvSpPr/>
          <p:nvPr/>
        </p:nvSpPr>
        <p:spPr>
          <a:xfrm>
            <a:off x="5545656" y="4969047"/>
            <a:ext cx="85866" cy="221287"/>
          </a:xfrm>
          <a:prstGeom prst="roundRect">
            <a:avLst/>
          </a:prstGeom>
          <a:solidFill>
            <a:srgbClr val="C00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3AC7691D-1456-0042-8115-34ECBCF76861}"/>
              </a:ext>
            </a:extLst>
          </p:cNvPr>
          <p:cNvSpPr/>
          <p:nvPr/>
        </p:nvSpPr>
        <p:spPr>
          <a:xfrm>
            <a:off x="5421900" y="4969047"/>
            <a:ext cx="85866" cy="22128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9" name="Picture 48" descr="A close up of a logo&#10;&#10;Description automatically generated">
            <a:extLst>
              <a:ext uri="{FF2B5EF4-FFF2-40B4-BE49-F238E27FC236}">
                <a16:creationId xmlns:a16="http://schemas.microsoft.com/office/drawing/2014/main" id="{B099D4BE-33F6-2742-BD32-25719C077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285945" y="5034111"/>
            <a:ext cx="98065" cy="104954"/>
          </a:xfrm>
          <a:prstGeom prst="rect">
            <a:avLst/>
          </a:prstGeom>
        </p:spPr>
      </p:pic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0F5363DF-2CF0-5640-A4D3-A6024D0628E2}"/>
              </a:ext>
            </a:extLst>
          </p:cNvPr>
          <p:cNvSpPr/>
          <p:nvPr/>
        </p:nvSpPr>
        <p:spPr>
          <a:xfrm>
            <a:off x="5162324" y="4969047"/>
            <a:ext cx="85866" cy="22128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893A05D-7D56-F64D-89F4-9AF59F3A85E9}"/>
              </a:ext>
            </a:extLst>
          </p:cNvPr>
          <p:cNvSpPr/>
          <p:nvPr/>
        </p:nvSpPr>
        <p:spPr>
          <a:xfrm>
            <a:off x="5034888" y="4969047"/>
            <a:ext cx="85866" cy="221287"/>
          </a:xfrm>
          <a:prstGeom prst="roundRect">
            <a:avLst/>
          </a:prstGeom>
          <a:solidFill>
            <a:srgbClr val="C00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C62911-7D39-BB47-B2FB-C2AC911DC597}"/>
              </a:ext>
            </a:extLst>
          </p:cNvPr>
          <p:cNvCxnSpPr>
            <a:stCxn id="10" idx="0"/>
            <a:endCxn id="43" idx="1"/>
          </p:cNvCxnSpPr>
          <p:nvPr/>
        </p:nvCxnSpPr>
        <p:spPr>
          <a:xfrm flipV="1">
            <a:off x="4423492" y="4613106"/>
            <a:ext cx="692016" cy="3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56164C-7E5D-124D-82A6-D903D04F89F9}"/>
              </a:ext>
            </a:extLst>
          </p:cNvPr>
          <p:cNvCxnSpPr>
            <a:cxnSpLocks/>
            <a:stCxn id="43" idx="3"/>
            <a:endCxn id="31" idx="2"/>
          </p:cNvCxnSpPr>
          <p:nvPr/>
        </p:nvCxnSpPr>
        <p:spPr>
          <a:xfrm>
            <a:off x="5800811" y="4613106"/>
            <a:ext cx="563913" cy="3725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DC8802D-1CE2-0846-9DC7-CD140F012222}"/>
              </a:ext>
            </a:extLst>
          </p:cNvPr>
          <p:cNvSpPr/>
          <p:nvPr/>
        </p:nvSpPr>
        <p:spPr>
          <a:xfrm>
            <a:off x="7453681" y="4534690"/>
            <a:ext cx="525060" cy="259280"/>
          </a:xfrm>
          <a:custGeom>
            <a:avLst/>
            <a:gdLst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0 w 1943100"/>
              <a:gd name="connsiteY3" fmla="*/ 323850 h 323850"/>
              <a:gd name="connsiteX4" fmla="*/ 0 w 1943100"/>
              <a:gd name="connsiteY4" fmla="*/ 0 h 323850"/>
              <a:gd name="connsiteX0" fmla="*/ 0 w 1943100"/>
              <a:gd name="connsiteY0" fmla="*/ 0 h 415290"/>
              <a:gd name="connsiteX1" fmla="*/ 1943100 w 1943100"/>
              <a:gd name="connsiteY1" fmla="*/ 0 h 415290"/>
              <a:gd name="connsiteX2" fmla="*/ 1943100 w 1943100"/>
              <a:gd name="connsiteY2" fmla="*/ 323850 h 415290"/>
              <a:gd name="connsiteX3" fmla="*/ 91440 w 1943100"/>
              <a:gd name="connsiteY3" fmla="*/ 415290 h 4152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2540 w 1943100"/>
              <a:gd name="connsiteY3" fmla="*/ 345440 h 34544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8890 w 1943100"/>
              <a:gd name="connsiteY3" fmla="*/ 326390 h 326390"/>
              <a:gd name="connsiteX0" fmla="*/ 0 w 1943100"/>
              <a:gd name="connsiteY0" fmla="*/ 0 h 339090"/>
              <a:gd name="connsiteX1" fmla="*/ 1943100 w 1943100"/>
              <a:gd name="connsiteY1" fmla="*/ 0 h 339090"/>
              <a:gd name="connsiteX2" fmla="*/ 1943100 w 1943100"/>
              <a:gd name="connsiteY2" fmla="*/ 323850 h 339090"/>
              <a:gd name="connsiteX3" fmla="*/ 15240 w 1943100"/>
              <a:gd name="connsiteY3" fmla="*/ 339090 h 33909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15240 w 1943100"/>
              <a:gd name="connsiteY3" fmla="*/ 326390 h 3263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15240 w 1943100"/>
              <a:gd name="connsiteY3" fmla="*/ 345440 h 345440"/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21590 w 1943100"/>
              <a:gd name="connsiteY3" fmla="*/ 320040 h 32385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2540 w 1943100"/>
              <a:gd name="connsiteY3" fmla="*/ 326390 h 32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326390">
                <a:moveTo>
                  <a:pt x="0" y="0"/>
                </a:moveTo>
                <a:lnTo>
                  <a:pt x="1943100" y="0"/>
                </a:lnTo>
                <a:lnTo>
                  <a:pt x="1943100" y="323850"/>
                </a:lnTo>
                <a:lnTo>
                  <a:pt x="2540" y="3263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B295181-06EA-BA42-B22F-DB70F6B8C5C7}"/>
              </a:ext>
            </a:extLst>
          </p:cNvPr>
          <p:cNvSpPr/>
          <p:nvPr/>
        </p:nvSpPr>
        <p:spPr>
          <a:xfrm>
            <a:off x="7842426" y="4572207"/>
            <a:ext cx="100045" cy="18424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3B7FFCB-C559-E54D-BFA4-FFBFD3DFA200}"/>
              </a:ext>
            </a:extLst>
          </p:cNvPr>
          <p:cNvSpPr/>
          <p:nvPr/>
        </p:nvSpPr>
        <p:spPr>
          <a:xfrm>
            <a:off x="7710424" y="4572207"/>
            <a:ext cx="100045" cy="18424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4D392C8-A7A7-E740-8B6F-8B8F5B084E65}"/>
              </a:ext>
            </a:extLst>
          </p:cNvPr>
          <p:cNvSpPr/>
          <p:nvPr/>
        </p:nvSpPr>
        <p:spPr>
          <a:xfrm>
            <a:off x="7468562" y="4572206"/>
            <a:ext cx="100045" cy="18424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AD460BF4-111D-9249-8A91-354BA7D0A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84582" y="4615739"/>
            <a:ext cx="101136" cy="97181"/>
          </a:xfrm>
          <a:prstGeom prst="rect">
            <a:avLst/>
          </a:prstGeom>
        </p:spPr>
      </p:pic>
      <p:sp>
        <p:nvSpPr>
          <p:cNvPr id="20" name="Rectangle 13">
            <a:extLst>
              <a:ext uri="{FF2B5EF4-FFF2-40B4-BE49-F238E27FC236}">
                <a16:creationId xmlns:a16="http://schemas.microsoft.com/office/drawing/2014/main" id="{7C82BCED-97F8-774D-A358-822E61C9C146}"/>
              </a:ext>
            </a:extLst>
          </p:cNvPr>
          <p:cNvSpPr/>
          <p:nvPr/>
        </p:nvSpPr>
        <p:spPr>
          <a:xfrm>
            <a:off x="7447890" y="4878259"/>
            <a:ext cx="525060" cy="259280"/>
          </a:xfrm>
          <a:custGeom>
            <a:avLst/>
            <a:gdLst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0 w 1943100"/>
              <a:gd name="connsiteY3" fmla="*/ 323850 h 323850"/>
              <a:gd name="connsiteX4" fmla="*/ 0 w 1943100"/>
              <a:gd name="connsiteY4" fmla="*/ 0 h 323850"/>
              <a:gd name="connsiteX0" fmla="*/ 0 w 1943100"/>
              <a:gd name="connsiteY0" fmla="*/ 0 h 415290"/>
              <a:gd name="connsiteX1" fmla="*/ 1943100 w 1943100"/>
              <a:gd name="connsiteY1" fmla="*/ 0 h 415290"/>
              <a:gd name="connsiteX2" fmla="*/ 1943100 w 1943100"/>
              <a:gd name="connsiteY2" fmla="*/ 323850 h 415290"/>
              <a:gd name="connsiteX3" fmla="*/ 91440 w 1943100"/>
              <a:gd name="connsiteY3" fmla="*/ 415290 h 4152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2540 w 1943100"/>
              <a:gd name="connsiteY3" fmla="*/ 345440 h 34544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8890 w 1943100"/>
              <a:gd name="connsiteY3" fmla="*/ 326390 h 326390"/>
              <a:gd name="connsiteX0" fmla="*/ 0 w 1943100"/>
              <a:gd name="connsiteY0" fmla="*/ 0 h 339090"/>
              <a:gd name="connsiteX1" fmla="*/ 1943100 w 1943100"/>
              <a:gd name="connsiteY1" fmla="*/ 0 h 339090"/>
              <a:gd name="connsiteX2" fmla="*/ 1943100 w 1943100"/>
              <a:gd name="connsiteY2" fmla="*/ 323850 h 339090"/>
              <a:gd name="connsiteX3" fmla="*/ 15240 w 1943100"/>
              <a:gd name="connsiteY3" fmla="*/ 339090 h 33909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15240 w 1943100"/>
              <a:gd name="connsiteY3" fmla="*/ 326390 h 3263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15240 w 1943100"/>
              <a:gd name="connsiteY3" fmla="*/ 345440 h 345440"/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21590 w 1943100"/>
              <a:gd name="connsiteY3" fmla="*/ 320040 h 32385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2540 w 1943100"/>
              <a:gd name="connsiteY3" fmla="*/ 326390 h 32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326390">
                <a:moveTo>
                  <a:pt x="0" y="0"/>
                </a:moveTo>
                <a:lnTo>
                  <a:pt x="1943100" y="0"/>
                </a:lnTo>
                <a:lnTo>
                  <a:pt x="1943100" y="323850"/>
                </a:lnTo>
                <a:lnTo>
                  <a:pt x="2540" y="3263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EB9E4E3-D1FE-C540-8A57-9598A422FA2E}"/>
              </a:ext>
            </a:extLst>
          </p:cNvPr>
          <p:cNvSpPr/>
          <p:nvPr/>
        </p:nvSpPr>
        <p:spPr>
          <a:xfrm>
            <a:off x="7842424" y="4911420"/>
            <a:ext cx="100045" cy="192958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08F64BD-E9CB-BB4E-8F16-52C1457CA2E0}"/>
              </a:ext>
            </a:extLst>
          </p:cNvPr>
          <p:cNvSpPr/>
          <p:nvPr/>
        </p:nvSpPr>
        <p:spPr>
          <a:xfrm>
            <a:off x="7711895" y="4911420"/>
            <a:ext cx="100045" cy="192958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2A621500-2609-734F-B331-0911D8DF0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84582" y="4959308"/>
            <a:ext cx="101136" cy="97181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7A704E1-28CB-1A47-9206-B0D548BF9EBD}"/>
              </a:ext>
            </a:extLst>
          </p:cNvPr>
          <p:cNvSpPr/>
          <p:nvPr/>
        </p:nvSpPr>
        <p:spPr>
          <a:xfrm>
            <a:off x="7462583" y="4924160"/>
            <a:ext cx="100045" cy="192958"/>
          </a:xfrm>
          <a:prstGeom prst="roundRect">
            <a:avLst/>
          </a:prstGeom>
          <a:solidFill>
            <a:schemeClr val="accent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457B7A6-45FF-5740-94A0-F18AB84EDA0C}"/>
              </a:ext>
            </a:extLst>
          </p:cNvPr>
          <p:cNvSpPr/>
          <p:nvPr/>
        </p:nvSpPr>
        <p:spPr>
          <a:xfrm>
            <a:off x="7854002" y="4227118"/>
            <a:ext cx="88466" cy="184244"/>
          </a:xfrm>
          <a:prstGeom prst="roundRect">
            <a:avLst/>
          </a:prstGeom>
          <a:solidFill>
            <a:srgbClr val="C00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8CB0D03-B9B3-3041-B77A-5ABE349C434A}"/>
              </a:ext>
            </a:extLst>
          </p:cNvPr>
          <p:cNvSpPr/>
          <p:nvPr/>
        </p:nvSpPr>
        <p:spPr>
          <a:xfrm>
            <a:off x="7716211" y="4227118"/>
            <a:ext cx="88466" cy="184244"/>
          </a:xfrm>
          <a:prstGeom prst="roundRect">
            <a:avLst/>
          </a:prstGeom>
          <a:solidFill>
            <a:srgbClr val="C00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5CFC97A4-C6BF-104C-A913-D69ECEE86BC2}"/>
              </a:ext>
            </a:extLst>
          </p:cNvPr>
          <p:cNvSpPr/>
          <p:nvPr/>
        </p:nvSpPr>
        <p:spPr>
          <a:xfrm>
            <a:off x="7478359" y="4223740"/>
            <a:ext cx="88466" cy="184244"/>
          </a:xfrm>
          <a:prstGeom prst="roundRect">
            <a:avLst/>
          </a:prstGeom>
          <a:solidFill>
            <a:srgbClr val="C00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83C542FE-415B-EA48-98AE-5F657919C8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90949" y="4267271"/>
            <a:ext cx="101136" cy="97181"/>
          </a:xfrm>
          <a:prstGeom prst="rect">
            <a:avLst/>
          </a:prstGeom>
        </p:spPr>
      </p:pic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87D1477F-F27B-6D42-BA5B-A9C25A4971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09867" y="3607304"/>
            <a:ext cx="542036" cy="576487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A104F755-EBE6-D543-9A83-14C42248808E}"/>
              </a:ext>
            </a:extLst>
          </p:cNvPr>
          <p:cNvSpPr/>
          <p:nvPr/>
        </p:nvSpPr>
        <p:spPr>
          <a:xfrm>
            <a:off x="6364723" y="3534380"/>
            <a:ext cx="1935867" cy="2164900"/>
          </a:xfrm>
          <a:prstGeom prst="ellipse">
            <a:avLst/>
          </a:prstGeom>
          <a:noFill/>
          <a:ln w="25400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B8EAFD-93A2-7947-848F-6A47F3A64A5E}"/>
              </a:ext>
            </a:extLst>
          </p:cNvPr>
          <p:cNvSpPr txBox="1"/>
          <p:nvPr/>
        </p:nvSpPr>
        <p:spPr>
          <a:xfrm>
            <a:off x="6577842" y="5718204"/>
            <a:ext cx="16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</a:p>
        </p:txBody>
      </p:sp>
      <p:pic>
        <p:nvPicPr>
          <p:cNvPr id="33" name="Graphic 32" descr="Signal">
            <a:extLst>
              <a:ext uri="{FF2B5EF4-FFF2-40B4-BE49-F238E27FC236}">
                <a16:creationId xmlns:a16="http://schemas.microsoft.com/office/drawing/2014/main" id="{3F5D14C0-7703-5C40-9F02-01F5749EA8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66359" y="3614824"/>
            <a:ext cx="367888" cy="393733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4540823-F170-9747-A367-20299C6ADBD1}"/>
              </a:ext>
            </a:extLst>
          </p:cNvPr>
          <p:cNvCxnSpPr>
            <a:cxnSpLocks/>
            <a:stCxn id="31" idx="6"/>
            <a:endCxn id="41" idx="20"/>
          </p:cNvCxnSpPr>
          <p:nvPr/>
        </p:nvCxnSpPr>
        <p:spPr>
          <a:xfrm flipV="1">
            <a:off x="8300590" y="3819138"/>
            <a:ext cx="1042445" cy="797692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E8DCF16-56D8-2D4D-BAC5-C7D66E6B332B}"/>
              </a:ext>
            </a:extLst>
          </p:cNvPr>
          <p:cNvCxnSpPr>
            <a:cxnSpLocks/>
            <a:stCxn id="31" idx="6"/>
            <a:endCxn id="40" idx="15"/>
          </p:cNvCxnSpPr>
          <p:nvPr/>
        </p:nvCxnSpPr>
        <p:spPr>
          <a:xfrm>
            <a:off x="8300590" y="4616830"/>
            <a:ext cx="1160432" cy="7447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CBFC4C0-CDA1-1D48-AC87-C5852572A16F}"/>
              </a:ext>
            </a:extLst>
          </p:cNvPr>
          <p:cNvCxnSpPr>
            <a:cxnSpLocks/>
            <a:stCxn id="31" idx="6"/>
            <a:endCxn id="39" idx="15"/>
          </p:cNvCxnSpPr>
          <p:nvPr/>
        </p:nvCxnSpPr>
        <p:spPr>
          <a:xfrm>
            <a:off x="8300590" y="4616830"/>
            <a:ext cx="1160432" cy="973529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c 36" descr="Signal">
            <a:extLst>
              <a:ext uri="{FF2B5EF4-FFF2-40B4-BE49-F238E27FC236}">
                <a16:creationId xmlns:a16="http://schemas.microsoft.com/office/drawing/2014/main" id="{E43559BF-6A02-0D41-930C-E8CA4487B1E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31873" b="4768"/>
          <a:stretch/>
        </p:blipFill>
        <p:spPr>
          <a:xfrm>
            <a:off x="8824987" y="4216724"/>
            <a:ext cx="250632" cy="374957"/>
          </a:xfrm>
          <a:prstGeom prst="rect">
            <a:avLst/>
          </a:prstGeom>
        </p:spPr>
      </p:pic>
      <p:pic>
        <p:nvPicPr>
          <p:cNvPr id="38" name="Graphic 37" descr="Signal">
            <a:extLst>
              <a:ext uri="{FF2B5EF4-FFF2-40B4-BE49-F238E27FC236}">
                <a16:creationId xmlns:a16="http://schemas.microsoft.com/office/drawing/2014/main" id="{526F6395-E5B4-1043-81EB-7B9BB60AB3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50779" b="978"/>
          <a:stretch/>
        </p:blipFill>
        <p:spPr>
          <a:xfrm>
            <a:off x="8859764" y="4761663"/>
            <a:ext cx="181077" cy="389883"/>
          </a:xfrm>
          <a:prstGeom prst="rect">
            <a:avLst/>
          </a:prstGeom>
        </p:spPr>
      </p:pic>
      <p:sp>
        <p:nvSpPr>
          <p:cNvPr id="39" name="Graphic 33" descr="Smart Phone">
            <a:extLst>
              <a:ext uri="{FF2B5EF4-FFF2-40B4-BE49-F238E27FC236}">
                <a16:creationId xmlns:a16="http://schemas.microsoft.com/office/drawing/2014/main" id="{08E562CE-B9AA-9646-9452-6D4BFCC4179C}"/>
              </a:ext>
            </a:extLst>
          </p:cNvPr>
          <p:cNvSpPr/>
          <p:nvPr/>
        </p:nvSpPr>
        <p:spPr>
          <a:xfrm>
            <a:off x="9460386" y="5243137"/>
            <a:ext cx="363730" cy="712436"/>
          </a:xfrm>
          <a:custGeom>
            <a:avLst/>
            <a:gdLst>
              <a:gd name="connsiteX0" fmla="*/ 400050 w 457200"/>
              <a:gd name="connsiteY0" fmla="*/ 723900 h 838200"/>
              <a:gd name="connsiteX1" fmla="*/ 57150 w 457200"/>
              <a:gd name="connsiteY1" fmla="*/ 723900 h 838200"/>
              <a:gd name="connsiteX2" fmla="*/ 57150 w 457200"/>
              <a:gd name="connsiteY2" fmla="*/ 114300 h 838200"/>
              <a:gd name="connsiteX3" fmla="*/ 400050 w 457200"/>
              <a:gd name="connsiteY3" fmla="*/ 114300 h 838200"/>
              <a:gd name="connsiteX4" fmla="*/ 400050 w 457200"/>
              <a:gd name="connsiteY4" fmla="*/ 723900 h 838200"/>
              <a:gd name="connsiteX5" fmla="*/ 190500 w 457200"/>
              <a:gd name="connsiteY5" fmla="*/ 38100 h 838200"/>
              <a:gd name="connsiteX6" fmla="*/ 266700 w 457200"/>
              <a:gd name="connsiteY6" fmla="*/ 38100 h 838200"/>
              <a:gd name="connsiteX7" fmla="*/ 285750 w 457200"/>
              <a:gd name="connsiteY7" fmla="*/ 57150 h 838200"/>
              <a:gd name="connsiteX8" fmla="*/ 266700 w 457200"/>
              <a:gd name="connsiteY8" fmla="*/ 76200 h 838200"/>
              <a:gd name="connsiteX9" fmla="*/ 190500 w 457200"/>
              <a:gd name="connsiteY9" fmla="*/ 76200 h 838200"/>
              <a:gd name="connsiteX10" fmla="*/ 171450 w 457200"/>
              <a:gd name="connsiteY10" fmla="*/ 57150 h 838200"/>
              <a:gd name="connsiteX11" fmla="*/ 190500 w 457200"/>
              <a:gd name="connsiteY11" fmla="*/ 38100 h 838200"/>
              <a:gd name="connsiteX12" fmla="*/ 438150 w 457200"/>
              <a:gd name="connsiteY12" fmla="*/ 0 h 838200"/>
              <a:gd name="connsiteX13" fmla="*/ 19050 w 457200"/>
              <a:gd name="connsiteY13" fmla="*/ 0 h 838200"/>
              <a:gd name="connsiteX14" fmla="*/ 0 w 457200"/>
              <a:gd name="connsiteY14" fmla="*/ 19050 h 838200"/>
              <a:gd name="connsiteX15" fmla="*/ 0 w 457200"/>
              <a:gd name="connsiteY15" fmla="*/ 819150 h 838200"/>
              <a:gd name="connsiteX16" fmla="*/ 19050 w 457200"/>
              <a:gd name="connsiteY16" fmla="*/ 838200 h 838200"/>
              <a:gd name="connsiteX17" fmla="*/ 438150 w 457200"/>
              <a:gd name="connsiteY17" fmla="*/ 838200 h 838200"/>
              <a:gd name="connsiteX18" fmla="*/ 457200 w 457200"/>
              <a:gd name="connsiteY18" fmla="*/ 819150 h 838200"/>
              <a:gd name="connsiteX19" fmla="*/ 457200 w 457200"/>
              <a:gd name="connsiteY19" fmla="*/ 19050 h 838200"/>
              <a:gd name="connsiteX20" fmla="*/ 438150 w 457200"/>
              <a:gd name="connsiteY20" fmla="*/ 0 h 838200"/>
              <a:gd name="connsiteX0" fmla="*/ 400050 w 457200"/>
              <a:gd name="connsiteY0" fmla="*/ 723900 h 838200"/>
              <a:gd name="connsiteX1" fmla="*/ 57150 w 457200"/>
              <a:gd name="connsiteY1" fmla="*/ 723900 h 838200"/>
              <a:gd name="connsiteX2" fmla="*/ 57150 w 457200"/>
              <a:gd name="connsiteY2" fmla="*/ 114300 h 838200"/>
              <a:gd name="connsiteX3" fmla="*/ 400050 w 457200"/>
              <a:gd name="connsiteY3" fmla="*/ 114300 h 838200"/>
              <a:gd name="connsiteX4" fmla="*/ 400050 w 457200"/>
              <a:gd name="connsiteY4" fmla="*/ 723900 h 838200"/>
              <a:gd name="connsiteX5" fmla="*/ 190500 w 457200"/>
              <a:gd name="connsiteY5" fmla="*/ 38100 h 838200"/>
              <a:gd name="connsiteX6" fmla="*/ 266700 w 457200"/>
              <a:gd name="connsiteY6" fmla="*/ 38100 h 838200"/>
              <a:gd name="connsiteX7" fmla="*/ 285750 w 457200"/>
              <a:gd name="connsiteY7" fmla="*/ 57150 h 838200"/>
              <a:gd name="connsiteX8" fmla="*/ 266700 w 457200"/>
              <a:gd name="connsiteY8" fmla="*/ 76200 h 838200"/>
              <a:gd name="connsiteX9" fmla="*/ 190500 w 457200"/>
              <a:gd name="connsiteY9" fmla="*/ 76200 h 838200"/>
              <a:gd name="connsiteX10" fmla="*/ 171450 w 457200"/>
              <a:gd name="connsiteY10" fmla="*/ 57150 h 838200"/>
              <a:gd name="connsiteX11" fmla="*/ 190500 w 457200"/>
              <a:gd name="connsiteY11" fmla="*/ 38100 h 838200"/>
              <a:gd name="connsiteX12" fmla="*/ 438150 w 457200"/>
              <a:gd name="connsiteY12" fmla="*/ 0 h 838200"/>
              <a:gd name="connsiteX13" fmla="*/ 19050 w 457200"/>
              <a:gd name="connsiteY13" fmla="*/ 0 h 838200"/>
              <a:gd name="connsiteX14" fmla="*/ 0 w 457200"/>
              <a:gd name="connsiteY14" fmla="*/ 19050 h 838200"/>
              <a:gd name="connsiteX15" fmla="*/ 0 w 457200"/>
              <a:gd name="connsiteY15" fmla="*/ 408516 h 838200"/>
              <a:gd name="connsiteX16" fmla="*/ 19050 w 457200"/>
              <a:gd name="connsiteY16" fmla="*/ 838200 h 838200"/>
              <a:gd name="connsiteX17" fmla="*/ 438150 w 457200"/>
              <a:gd name="connsiteY17" fmla="*/ 838200 h 838200"/>
              <a:gd name="connsiteX18" fmla="*/ 457200 w 457200"/>
              <a:gd name="connsiteY18" fmla="*/ 819150 h 838200"/>
              <a:gd name="connsiteX19" fmla="*/ 457200 w 457200"/>
              <a:gd name="connsiteY19" fmla="*/ 19050 h 838200"/>
              <a:gd name="connsiteX20" fmla="*/ 438150 w 457200"/>
              <a:gd name="connsiteY20" fmla="*/ 0 h 838200"/>
              <a:gd name="connsiteX0" fmla="*/ 400851 w 458001"/>
              <a:gd name="connsiteY0" fmla="*/ 723900 h 838200"/>
              <a:gd name="connsiteX1" fmla="*/ 57951 w 458001"/>
              <a:gd name="connsiteY1" fmla="*/ 723900 h 838200"/>
              <a:gd name="connsiteX2" fmla="*/ 57951 w 458001"/>
              <a:gd name="connsiteY2" fmla="*/ 114300 h 838200"/>
              <a:gd name="connsiteX3" fmla="*/ 400851 w 458001"/>
              <a:gd name="connsiteY3" fmla="*/ 114300 h 838200"/>
              <a:gd name="connsiteX4" fmla="*/ 400851 w 458001"/>
              <a:gd name="connsiteY4" fmla="*/ 723900 h 838200"/>
              <a:gd name="connsiteX5" fmla="*/ 191301 w 458001"/>
              <a:gd name="connsiteY5" fmla="*/ 38100 h 838200"/>
              <a:gd name="connsiteX6" fmla="*/ 267501 w 458001"/>
              <a:gd name="connsiteY6" fmla="*/ 38100 h 838200"/>
              <a:gd name="connsiteX7" fmla="*/ 286551 w 458001"/>
              <a:gd name="connsiteY7" fmla="*/ 57150 h 838200"/>
              <a:gd name="connsiteX8" fmla="*/ 267501 w 458001"/>
              <a:gd name="connsiteY8" fmla="*/ 76200 h 838200"/>
              <a:gd name="connsiteX9" fmla="*/ 191301 w 458001"/>
              <a:gd name="connsiteY9" fmla="*/ 76200 h 838200"/>
              <a:gd name="connsiteX10" fmla="*/ 172251 w 458001"/>
              <a:gd name="connsiteY10" fmla="*/ 57150 h 838200"/>
              <a:gd name="connsiteX11" fmla="*/ 191301 w 458001"/>
              <a:gd name="connsiteY11" fmla="*/ 38100 h 838200"/>
              <a:gd name="connsiteX12" fmla="*/ 438951 w 458001"/>
              <a:gd name="connsiteY12" fmla="*/ 0 h 838200"/>
              <a:gd name="connsiteX13" fmla="*/ 19851 w 458001"/>
              <a:gd name="connsiteY13" fmla="*/ 0 h 838200"/>
              <a:gd name="connsiteX14" fmla="*/ 801 w 458001"/>
              <a:gd name="connsiteY14" fmla="*/ 19050 h 838200"/>
              <a:gd name="connsiteX15" fmla="*/ 801 w 458001"/>
              <a:gd name="connsiteY15" fmla="*/ 408516 h 838200"/>
              <a:gd name="connsiteX16" fmla="*/ 7151 w 458001"/>
              <a:gd name="connsiteY16" fmla="*/ 838200 h 838200"/>
              <a:gd name="connsiteX17" fmla="*/ 438951 w 458001"/>
              <a:gd name="connsiteY17" fmla="*/ 838200 h 838200"/>
              <a:gd name="connsiteX18" fmla="*/ 458001 w 458001"/>
              <a:gd name="connsiteY18" fmla="*/ 819150 h 838200"/>
              <a:gd name="connsiteX19" fmla="*/ 458001 w 458001"/>
              <a:gd name="connsiteY19" fmla="*/ 19050 h 838200"/>
              <a:gd name="connsiteX20" fmla="*/ 438951 w 458001"/>
              <a:gd name="connsiteY20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8001" h="838200">
                <a:moveTo>
                  <a:pt x="400851" y="723900"/>
                </a:moveTo>
                <a:lnTo>
                  <a:pt x="57951" y="723900"/>
                </a:lnTo>
                <a:lnTo>
                  <a:pt x="57951" y="114300"/>
                </a:lnTo>
                <a:lnTo>
                  <a:pt x="400851" y="114300"/>
                </a:lnTo>
                <a:lnTo>
                  <a:pt x="400851" y="723900"/>
                </a:lnTo>
                <a:close/>
                <a:moveTo>
                  <a:pt x="191301" y="38100"/>
                </a:moveTo>
                <a:lnTo>
                  <a:pt x="267501" y="38100"/>
                </a:lnTo>
                <a:cubicBezTo>
                  <a:pt x="277979" y="38100"/>
                  <a:pt x="286551" y="46672"/>
                  <a:pt x="286551" y="57150"/>
                </a:cubicBezTo>
                <a:cubicBezTo>
                  <a:pt x="286551" y="67628"/>
                  <a:pt x="277979" y="76200"/>
                  <a:pt x="267501" y="76200"/>
                </a:cubicBezTo>
                <a:lnTo>
                  <a:pt x="191301" y="76200"/>
                </a:lnTo>
                <a:cubicBezTo>
                  <a:pt x="180824" y="76200"/>
                  <a:pt x="172251" y="67628"/>
                  <a:pt x="172251" y="57150"/>
                </a:cubicBezTo>
                <a:cubicBezTo>
                  <a:pt x="172251" y="46672"/>
                  <a:pt x="180824" y="38100"/>
                  <a:pt x="191301" y="38100"/>
                </a:cubicBezTo>
                <a:close/>
                <a:moveTo>
                  <a:pt x="438951" y="0"/>
                </a:moveTo>
                <a:lnTo>
                  <a:pt x="19851" y="0"/>
                </a:lnTo>
                <a:cubicBezTo>
                  <a:pt x="9373" y="0"/>
                  <a:pt x="801" y="8573"/>
                  <a:pt x="801" y="19050"/>
                </a:cubicBezTo>
                <a:lnTo>
                  <a:pt x="801" y="408516"/>
                </a:lnTo>
                <a:cubicBezTo>
                  <a:pt x="801" y="418994"/>
                  <a:pt x="-3327" y="838200"/>
                  <a:pt x="7151" y="838200"/>
                </a:cubicBezTo>
                <a:lnTo>
                  <a:pt x="438951" y="838200"/>
                </a:lnTo>
                <a:cubicBezTo>
                  <a:pt x="449429" y="838200"/>
                  <a:pt x="458001" y="829628"/>
                  <a:pt x="458001" y="819150"/>
                </a:cubicBezTo>
                <a:lnTo>
                  <a:pt x="458001" y="19050"/>
                </a:lnTo>
                <a:cubicBezTo>
                  <a:pt x="458001" y="8573"/>
                  <a:pt x="449429" y="0"/>
                  <a:pt x="43895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40" name="Graphic 33" descr="Smart Phone">
            <a:extLst>
              <a:ext uri="{FF2B5EF4-FFF2-40B4-BE49-F238E27FC236}">
                <a16:creationId xmlns:a16="http://schemas.microsoft.com/office/drawing/2014/main" id="{36149BA6-715E-7441-8FC4-4A8890A82BFD}"/>
              </a:ext>
            </a:extLst>
          </p:cNvPr>
          <p:cNvSpPr/>
          <p:nvPr/>
        </p:nvSpPr>
        <p:spPr>
          <a:xfrm>
            <a:off x="9460386" y="4277055"/>
            <a:ext cx="363730" cy="712436"/>
          </a:xfrm>
          <a:custGeom>
            <a:avLst/>
            <a:gdLst>
              <a:gd name="connsiteX0" fmla="*/ 400050 w 457200"/>
              <a:gd name="connsiteY0" fmla="*/ 723900 h 838200"/>
              <a:gd name="connsiteX1" fmla="*/ 57150 w 457200"/>
              <a:gd name="connsiteY1" fmla="*/ 723900 h 838200"/>
              <a:gd name="connsiteX2" fmla="*/ 57150 w 457200"/>
              <a:gd name="connsiteY2" fmla="*/ 114300 h 838200"/>
              <a:gd name="connsiteX3" fmla="*/ 400050 w 457200"/>
              <a:gd name="connsiteY3" fmla="*/ 114300 h 838200"/>
              <a:gd name="connsiteX4" fmla="*/ 400050 w 457200"/>
              <a:gd name="connsiteY4" fmla="*/ 723900 h 838200"/>
              <a:gd name="connsiteX5" fmla="*/ 190500 w 457200"/>
              <a:gd name="connsiteY5" fmla="*/ 38100 h 838200"/>
              <a:gd name="connsiteX6" fmla="*/ 266700 w 457200"/>
              <a:gd name="connsiteY6" fmla="*/ 38100 h 838200"/>
              <a:gd name="connsiteX7" fmla="*/ 285750 w 457200"/>
              <a:gd name="connsiteY7" fmla="*/ 57150 h 838200"/>
              <a:gd name="connsiteX8" fmla="*/ 266700 w 457200"/>
              <a:gd name="connsiteY8" fmla="*/ 76200 h 838200"/>
              <a:gd name="connsiteX9" fmla="*/ 190500 w 457200"/>
              <a:gd name="connsiteY9" fmla="*/ 76200 h 838200"/>
              <a:gd name="connsiteX10" fmla="*/ 171450 w 457200"/>
              <a:gd name="connsiteY10" fmla="*/ 57150 h 838200"/>
              <a:gd name="connsiteX11" fmla="*/ 190500 w 457200"/>
              <a:gd name="connsiteY11" fmla="*/ 38100 h 838200"/>
              <a:gd name="connsiteX12" fmla="*/ 438150 w 457200"/>
              <a:gd name="connsiteY12" fmla="*/ 0 h 838200"/>
              <a:gd name="connsiteX13" fmla="*/ 19050 w 457200"/>
              <a:gd name="connsiteY13" fmla="*/ 0 h 838200"/>
              <a:gd name="connsiteX14" fmla="*/ 0 w 457200"/>
              <a:gd name="connsiteY14" fmla="*/ 19050 h 838200"/>
              <a:gd name="connsiteX15" fmla="*/ 0 w 457200"/>
              <a:gd name="connsiteY15" fmla="*/ 819150 h 838200"/>
              <a:gd name="connsiteX16" fmla="*/ 19050 w 457200"/>
              <a:gd name="connsiteY16" fmla="*/ 838200 h 838200"/>
              <a:gd name="connsiteX17" fmla="*/ 438150 w 457200"/>
              <a:gd name="connsiteY17" fmla="*/ 838200 h 838200"/>
              <a:gd name="connsiteX18" fmla="*/ 457200 w 457200"/>
              <a:gd name="connsiteY18" fmla="*/ 819150 h 838200"/>
              <a:gd name="connsiteX19" fmla="*/ 457200 w 457200"/>
              <a:gd name="connsiteY19" fmla="*/ 19050 h 838200"/>
              <a:gd name="connsiteX20" fmla="*/ 438150 w 457200"/>
              <a:gd name="connsiteY20" fmla="*/ 0 h 838200"/>
              <a:gd name="connsiteX0" fmla="*/ 400050 w 457200"/>
              <a:gd name="connsiteY0" fmla="*/ 723900 h 838200"/>
              <a:gd name="connsiteX1" fmla="*/ 57150 w 457200"/>
              <a:gd name="connsiteY1" fmla="*/ 723900 h 838200"/>
              <a:gd name="connsiteX2" fmla="*/ 57150 w 457200"/>
              <a:gd name="connsiteY2" fmla="*/ 114300 h 838200"/>
              <a:gd name="connsiteX3" fmla="*/ 400050 w 457200"/>
              <a:gd name="connsiteY3" fmla="*/ 114300 h 838200"/>
              <a:gd name="connsiteX4" fmla="*/ 400050 w 457200"/>
              <a:gd name="connsiteY4" fmla="*/ 723900 h 838200"/>
              <a:gd name="connsiteX5" fmla="*/ 190500 w 457200"/>
              <a:gd name="connsiteY5" fmla="*/ 38100 h 838200"/>
              <a:gd name="connsiteX6" fmla="*/ 266700 w 457200"/>
              <a:gd name="connsiteY6" fmla="*/ 38100 h 838200"/>
              <a:gd name="connsiteX7" fmla="*/ 285750 w 457200"/>
              <a:gd name="connsiteY7" fmla="*/ 57150 h 838200"/>
              <a:gd name="connsiteX8" fmla="*/ 266700 w 457200"/>
              <a:gd name="connsiteY8" fmla="*/ 76200 h 838200"/>
              <a:gd name="connsiteX9" fmla="*/ 190500 w 457200"/>
              <a:gd name="connsiteY9" fmla="*/ 76200 h 838200"/>
              <a:gd name="connsiteX10" fmla="*/ 171450 w 457200"/>
              <a:gd name="connsiteY10" fmla="*/ 57150 h 838200"/>
              <a:gd name="connsiteX11" fmla="*/ 190500 w 457200"/>
              <a:gd name="connsiteY11" fmla="*/ 38100 h 838200"/>
              <a:gd name="connsiteX12" fmla="*/ 438150 w 457200"/>
              <a:gd name="connsiteY12" fmla="*/ 0 h 838200"/>
              <a:gd name="connsiteX13" fmla="*/ 19050 w 457200"/>
              <a:gd name="connsiteY13" fmla="*/ 0 h 838200"/>
              <a:gd name="connsiteX14" fmla="*/ 0 w 457200"/>
              <a:gd name="connsiteY14" fmla="*/ 19050 h 838200"/>
              <a:gd name="connsiteX15" fmla="*/ 0 w 457200"/>
              <a:gd name="connsiteY15" fmla="*/ 408516 h 838200"/>
              <a:gd name="connsiteX16" fmla="*/ 19050 w 457200"/>
              <a:gd name="connsiteY16" fmla="*/ 838200 h 838200"/>
              <a:gd name="connsiteX17" fmla="*/ 438150 w 457200"/>
              <a:gd name="connsiteY17" fmla="*/ 838200 h 838200"/>
              <a:gd name="connsiteX18" fmla="*/ 457200 w 457200"/>
              <a:gd name="connsiteY18" fmla="*/ 819150 h 838200"/>
              <a:gd name="connsiteX19" fmla="*/ 457200 w 457200"/>
              <a:gd name="connsiteY19" fmla="*/ 19050 h 838200"/>
              <a:gd name="connsiteX20" fmla="*/ 438150 w 457200"/>
              <a:gd name="connsiteY20" fmla="*/ 0 h 838200"/>
              <a:gd name="connsiteX0" fmla="*/ 400851 w 458001"/>
              <a:gd name="connsiteY0" fmla="*/ 723900 h 838200"/>
              <a:gd name="connsiteX1" fmla="*/ 57951 w 458001"/>
              <a:gd name="connsiteY1" fmla="*/ 723900 h 838200"/>
              <a:gd name="connsiteX2" fmla="*/ 57951 w 458001"/>
              <a:gd name="connsiteY2" fmla="*/ 114300 h 838200"/>
              <a:gd name="connsiteX3" fmla="*/ 400851 w 458001"/>
              <a:gd name="connsiteY3" fmla="*/ 114300 h 838200"/>
              <a:gd name="connsiteX4" fmla="*/ 400851 w 458001"/>
              <a:gd name="connsiteY4" fmla="*/ 723900 h 838200"/>
              <a:gd name="connsiteX5" fmla="*/ 191301 w 458001"/>
              <a:gd name="connsiteY5" fmla="*/ 38100 h 838200"/>
              <a:gd name="connsiteX6" fmla="*/ 267501 w 458001"/>
              <a:gd name="connsiteY6" fmla="*/ 38100 h 838200"/>
              <a:gd name="connsiteX7" fmla="*/ 286551 w 458001"/>
              <a:gd name="connsiteY7" fmla="*/ 57150 h 838200"/>
              <a:gd name="connsiteX8" fmla="*/ 267501 w 458001"/>
              <a:gd name="connsiteY8" fmla="*/ 76200 h 838200"/>
              <a:gd name="connsiteX9" fmla="*/ 191301 w 458001"/>
              <a:gd name="connsiteY9" fmla="*/ 76200 h 838200"/>
              <a:gd name="connsiteX10" fmla="*/ 172251 w 458001"/>
              <a:gd name="connsiteY10" fmla="*/ 57150 h 838200"/>
              <a:gd name="connsiteX11" fmla="*/ 191301 w 458001"/>
              <a:gd name="connsiteY11" fmla="*/ 38100 h 838200"/>
              <a:gd name="connsiteX12" fmla="*/ 438951 w 458001"/>
              <a:gd name="connsiteY12" fmla="*/ 0 h 838200"/>
              <a:gd name="connsiteX13" fmla="*/ 19851 w 458001"/>
              <a:gd name="connsiteY13" fmla="*/ 0 h 838200"/>
              <a:gd name="connsiteX14" fmla="*/ 801 w 458001"/>
              <a:gd name="connsiteY14" fmla="*/ 19050 h 838200"/>
              <a:gd name="connsiteX15" fmla="*/ 801 w 458001"/>
              <a:gd name="connsiteY15" fmla="*/ 408516 h 838200"/>
              <a:gd name="connsiteX16" fmla="*/ 7151 w 458001"/>
              <a:gd name="connsiteY16" fmla="*/ 838200 h 838200"/>
              <a:gd name="connsiteX17" fmla="*/ 438951 w 458001"/>
              <a:gd name="connsiteY17" fmla="*/ 838200 h 838200"/>
              <a:gd name="connsiteX18" fmla="*/ 458001 w 458001"/>
              <a:gd name="connsiteY18" fmla="*/ 819150 h 838200"/>
              <a:gd name="connsiteX19" fmla="*/ 458001 w 458001"/>
              <a:gd name="connsiteY19" fmla="*/ 19050 h 838200"/>
              <a:gd name="connsiteX20" fmla="*/ 438951 w 458001"/>
              <a:gd name="connsiteY20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8001" h="838200">
                <a:moveTo>
                  <a:pt x="400851" y="723900"/>
                </a:moveTo>
                <a:lnTo>
                  <a:pt x="57951" y="723900"/>
                </a:lnTo>
                <a:lnTo>
                  <a:pt x="57951" y="114300"/>
                </a:lnTo>
                <a:lnTo>
                  <a:pt x="400851" y="114300"/>
                </a:lnTo>
                <a:lnTo>
                  <a:pt x="400851" y="723900"/>
                </a:lnTo>
                <a:close/>
                <a:moveTo>
                  <a:pt x="191301" y="38100"/>
                </a:moveTo>
                <a:lnTo>
                  <a:pt x="267501" y="38100"/>
                </a:lnTo>
                <a:cubicBezTo>
                  <a:pt x="277979" y="38100"/>
                  <a:pt x="286551" y="46672"/>
                  <a:pt x="286551" y="57150"/>
                </a:cubicBezTo>
                <a:cubicBezTo>
                  <a:pt x="286551" y="67628"/>
                  <a:pt x="277979" y="76200"/>
                  <a:pt x="267501" y="76200"/>
                </a:cubicBezTo>
                <a:lnTo>
                  <a:pt x="191301" y="76200"/>
                </a:lnTo>
                <a:cubicBezTo>
                  <a:pt x="180824" y="76200"/>
                  <a:pt x="172251" y="67628"/>
                  <a:pt x="172251" y="57150"/>
                </a:cubicBezTo>
                <a:cubicBezTo>
                  <a:pt x="172251" y="46672"/>
                  <a:pt x="180824" y="38100"/>
                  <a:pt x="191301" y="38100"/>
                </a:cubicBezTo>
                <a:close/>
                <a:moveTo>
                  <a:pt x="438951" y="0"/>
                </a:moveTo>
                <a:lnTo>
                  <a:pt x="19851" y="0"/>
                </a:lnTo>
                <a:cubicBezTo>
                  <a:pt x="9373" y="0"/>
                  <a:pt x="801" y="8573"/>
                  <a:pt x="801" y="19050"/>
                </a:cubicBezTo>
                <a:lnTo>
                  <a:pt x="801" y="408516"/>
                </a:lnTo>
                <a:cubicBezTo>
                  <a:pt x="801" y="418994"/>
                  <a:pt x="-3327" y="838200"/>
                  <a:pt x="7151" y="838200"/>
                </a:cubicBezTo>
                <a:lnTo>
                  <a:pt x="438951" y="838200"/>
                </a:lnTo>
                <a:cubicBezTo>
                  <a:pt x="449429" y="838200"/>
                  <a:pt x="458001" y="829628"/>
                  <a:pt x="458001" y="819150"/>
                </a:cubicBezTo>
                <a:lnTo>
                  <a:pt x="458001" y="19050"/>
                </a:lnTo>
                <a:cubicBezTo>
                  <a:pt x="458001" y="8573"/>
                  <a:pt x="449429" y="0"/>
                  <a:pt x="43895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41" name="Graphic 35" descr="Tablet">
            <a:extLst>
              <a:ext uri="{FF2B5EF4-FFF2-40B4-BE49-F238E27FC236}">
                <a16:creationId xmlns:a16="http://schemas.microsoft.com/office/drawing/2014/main" id="{FAE6DF3B-C4E3-6A4A-B63A-1B2E24D37C1B}"/>
              </a:ext>
            </a:extLst>
          </p:cNvPr>
          <p:cNvSpPr/>
          <p:nvPr/>
        </p:nvSpPr>
        <p:spPr>
          <a:xfrm>
            <a:off x="9339672" y="3574462"/>
            <a:ext cx="605157" cy="453369"/>
          </a:xfrm>
          <a:custGeom>
            <a:avLst/>
            <a:gdLst>
              <a:gd name="connsiteX0" fmla="*/ 704850 w 762000"/>
              <a:gd name="connsiteY0" fmla="*/ 476250 h 533400"/>
              <a:gd name="connsiteX1" fmla="*/ 57150 w 762000"/>
              <a:gd name="connsiteY1" fmla="*/ 476250 h 533400"/>
              <a:gd name="connsiteX2" fmla="*/ 57150 w 762000"/>
              <a:gd name="connsiteY2" fmla="*/ 57150 h 533400"/>
              <a:gd name="connsiteX3" fmla="*/ 704850 w 762000"/>
              <a:gd name="connsiteY3" fmla="*/ 57150 h 533400"/>
              <a:gd name="connsiteX4" fmla="*/ 704850 w 762000"/>
              <a:gd name="connsiteY4" fmla="*/ 476250 h 533400"/>
              <a:gd name="connsiteX5" fmla="*/ 428625 w 762000"/>
              <a:gd name="connsiteY5" fmla="*/ 514350 h 533400"/>
              <a:gd name="connsiteX6" fmla="*/ 333375 w 762000"/>
              <a:gd name="connsiteY6" fmla="*/ 514350 h 533400"/>
              <a:gd name="connsiteX7" fmla="*/ 323850 w 762000"/>
              <a:gd name="connsiteY7" fmla="*/ 504825 h 533400"/>
              <a:gd name="connsiteX8" fmla="*/ 333375 w 762000"/>
              <a:gd name="connsiteY8" fmla="*/ 495300 h 533400"/>
              <a:gd name="connsiteX9" fmla="*/ 428625 w 762000"/>
              <a:gd name="connsiteY9" fmla="*/ 495300 h 533400"/>
              <a:gd name="connsiteX10" fmla="*/ 438150 w 762000"/>
              <a:gd name="connsiteY10" fmla="*/ 504825 h 533400"/>
              <a:gd name="connsiteX11" fmla="*/ 428625 w 762000"/>
              <a:gd name="connsiteY11" fmla="*/ 514350 h 533400"/>
              <a:gd name="connsiteX12" fmla="*/ 381000 w 762000"/>
              <a:gd name="connsiteY12" fmla="*/ 19050 h 533400"/>
              <a:gd name="connsiteX13" fmla="*/ 390525 w 762000"/>
              <a:gd name="connsiteY13" fmla="*/ 28575 h 533400"/>
              <a:gd name="connsiteX14" fmla="*/ 381000 w 762000"/>
              <a:gd name="connsiteY14" fmla="*/ 38100 h 533400"/>
              <a:gd name="connsiteX15" fmla="*/ 371475 w 762000"/>
              <a:gd name="connsiteY15" fmla="*/ 28575 h 533400"/>
              <a:gd name="connsiteX16" fmla="*/ 381000 w 762000"/>
              <a:gd name="connsiteY16" fmla="*/ 19050 h 533400"/>
              <a:gd name="connsiteX17" fmla="*/ 723900 w 762000"/>
              <a:gd name="connsiteY17" fmla="*/ 0 h 533400"/>
              <a:gd name="connsiteX18" fmla="*/ 38100 w 762000"/>
              <a:gd name="connsiteY18" fmla="*/ 0 h 533400"/>
              <a:gd name="connsiteX19" fmla="*/ 0 w 762000"/>
              <a:gd name="connsiteY19" fmla="*/ 38100 h 533400"/>
              <a:gd name="connsiteX20" fmla="*/ 0 w 762000"/>
              <a:gd name="connsiteY20" fmla="*/ 495300 h 533400"/>
              <a:gd name="connsiteX21" fmla="*/ 38100 w 762000"/>
              <a:gd name="connsiteY21" fmla="*/ 533400 h 533400"/>
              <a:gd name="connsiteX22" fmla="*/ 723900 w 762000"/>
              <a:gd name="connsiteY22" fmla="*/ 533400 h 533400"/>
              <a:gd name="connsiteX23" fmla="*/ 762000 w 762000"/>
              <a:gd name="connsiteY23" fmla="*/ 495300 h 533400"/>
              <a:gd name="connsiteX24" fmla="*/ 762000 w 762000"/>
              <a:gd name="connsiteY24" fmla="*/ 38100 h 533400"/>
              <a:gd name="connsiteX25" fmla="*/ 723900 w 762000"/>
              <a:gd name="connsiteY25" fmla="*/ 0 h 533400"/>
              <a:gd name="connsiteX0" fmla="*/ 704850 w 762000"/>
              <a:gd name="connsiteY0" fmla="*/ 476250 h 533400"/>
              <a:gd name="connsiteX1" fmla="*/ 57150 w 762000"/>
              <a:gd name="connsiteY1" fmla="*/ 476250 h 533400"/>
              <a:gd name="connsiteX2" fmla="*/ 57150 w 762000"/>
              <a:gd name="connsiteY2" fmla="*/ 57150 h 533400"/>
              <a:gd name="connsiteX3" fmla="*/ 704850 w 762000"/>
              <a:gd name="connsiteY3" fmla="*/ 57150 h 533400"/>
              <a:gd name="connsiteX4" fmla="*/ 704850 w 762000"/>
              <a:gd name="connsiteY4" fmla="*/ 476250 h 533400"/>
              <a:gd name="connsiteX5" fmla="*/ 428625 w 762000"/>
              <a:gd name="connsiteY5" fmla="*/ 514350 h 533400"/>
              <a:gd name="connsiteX6" fmla="*/ 333375 w 762000"/>
              <a:gd name="connsiteY6" fmla="*/ 514350 h 533400"/>
              <a:gd name="connsiteX7" fmla="*/ 323850 w 762000"/>
              <a:gd name="connsiteY7" fmla="*/ 504825 h 533400"/>
              <a:gd name="connsiteX8" fmla="*/ 333375 w 762000"/>
              <a:gd name="connsiteY8" fmla="*/ 495300 h 533400"/>
              <a:gd name="connsiteX9" fmla="*/ 428625 w 762000"/>
              <a:gd name="connsiteY9" fmla="*/ 495300 h 533400"/>
              <a:gd name="connsiteX10" fmla="*/ 438150 w 762000"/>
              <a:gd name="connsiteY10" fmla="*/ 504825 h 533400"/>
              <a:gd name="connsiteX11" fmla="*/ 428625 w 762000"/>
              <a:gd name="connsiteY11" fmla="*/ 514350 h 533400"/>
              <a:gd name="connsiteX12" fmla="*/ 381000 w 762000"/>
              <a:gd name="connsiteY12" fmla="*/ 19050 h 533400"/>
              <a:gd name="connsiteX13" fmla="*/ 390525 w 762000"/>
              <a:gd name="connsiteY13" fmla="*/ 28575 h 533400"/>
              <a:gd name="connsiteX14" fmla="*/ 381000 w 762000"/>
              <a:gd name="connsiteY14" fmla="*/ 38100 h 533400"/>
              <a:gd name="connsiteX15" fmla="*/ 371475 w 762000"/>
              <a:gd name="connsiteY15" fmla="*/ 28575 h 533400"/>
              <a:gd name="connsiteX16" fmla="*/ 381000 w 762000"/>
              <a:gd name="connsiteY16" fmla="*/ 19050 h 533400"/>
              <a:gd name="connsiteX17" fmla="*/ 723900 w 762000"/>
              <a:gd name="connsiteY17" fmla="*/ 0 h 533400"/>
              <a:gd name="connsiteX18" fmla="*/ 38100 w 762000"/>
              <a:gd name="connsiteY18" fmla="*/ 0 h 533400"/>
              <a:gd name="connsiteX19" fmla="*/ 0 w 762000"/>
              <a:gd name="connsiteY19" fmla="*/ 38100 h 533400"/>
              <a:gd name="connsiteX20" fmla="*/ 0 w 762000"/>
              <a:gd name="connsiteY20" fmla="*/ 258234 h 533400"/>
              <a:gd name="connsiteX21" fmla="*/ 38100 w 762000"/>
              <a:gd name="connsiteY21" fmla="*/ 533400 h 533400"/>
              <a:gd name="connsiteX22" fmla="*/ 723900 w 762000"/>
              <a:gd name="connsiteY22" fmla="*/ 533400 h 533400"/>
              <a:gd name="connsiteX23" fmla="*/ 762000 w 762000"/>
              <a:gd name="connsiteY23" fmla="*/ 495300 h 533400"/>
              <a:gd name="connsiteX24" fmla="*/ 762000 w 762000"/>
              <a:gd name="connsiteY24" fmla="*/ 38100 h 533400"/>
              <a:gd name="connsiteX25" fmla="*/ 723900 w 762000"/>
              <a:gd name="connsiteY25" fmla="*/ 0 h 533400"/>
              <a:gd name="connsiteX0" fmla="*/ 705159 w 762309"/>
              <a:gd name="connsiteY0" fmla="*/ 476250 h 533400"/>
              <a:gd name="connsiteX1" fmla="*/ 57459 w 762309"/>
              <a:gd name="connsiteY1" fmla="*/ 476250 h 533400"/>
              <a:gd name="connsiteX2" fmla="*/ 57459 w 762309"/>
              <a:gd name="connsiteY2" fmla="*/ 57150 h 533400"/>
              <a:gd name="connsiteX3" fmla="*/ 705159 w 762309"/>
              <a:gd name="connsiteY3" fmla="*/ 57150 h 533400"/>
              <a:gd name="connsiteX4" fmla="*/ 705159 w 762309"/>
              <a:gd name="connsiteY4" fmla="*/ 476250 h 533400"/>
              <a:gd name="connsiteX5" fmla="*/ 428934 w 762309"/>
              <a:gd name="connsiteY5" fmla="*/ 514350 h 533400"/>
              <a:gd name="connsiteX6" fmla="*/ 333684 w 762309"/>
              <a:gd name="connsiteY6" fmla="*/ 514350 h 533400"/>
              <a:gd name="connsiteX7" fmla="*/ 324159 w 762309"/>
              <a:gd name="connsiteY7" fmla="*/ 504825 h 533400"/>
              <a:gd name="connsiteX8" fmla="*/ 333684 w 762309"/>
              <a:gd name="connsiteY8" fmla="*/ 495300 h 533400"/>
              <a:gd name="connsiteX9" fmla="*/ 428934 w 762309"/>
              <a:gd name="connsiteY9" fmla="*/ 495300 h 533400"/>
              <a:gd name="connsiteX10" fmla="*/ 438459 w 762309"/>
              <a:gd name="connsiteY10" fmla="*/ 504825 h 533400"/>
              <a:gd name="connsiteX11" fmla="*/ 428934 w 762309"/>
              <a:gd name="connsiteY11" fmla="*/ 514350 h 533400"/>
              <a:gd name="connsiteX12" fmla="*/ 381309 w 762309"/>
              <a:gd name="connsiteY12" fmla="*/ 19050 h 533400"/>
              <a:gd name="connsiteX13" fmla="*/ 390834 w 762309"/>
              <a:gd name="connsiteY13" fmla="*/ 28575 h 533400"/>
              <a:gd name="connsiteX14" fmla="*/ 381309 w 762309"/>
              <a:gd name="connsiteY14" fmla="*/ 38100 h 533400"/>
              <a:gd name="connsiteX15" fmla="*/ 371784 w 762309"/>
              <a:gd name="connsiteY15" fmla="*/ 28575 h 533400"/>
              <a:gd name="connsiteX16" fmla="*/ 381309 w 762309"/>
              <a:gd name="connsiteY16" fmla="*/ 19050 h 533400"/>
              <a:gd name="connsiteX17" fmla="*/ 724209 w 762309"/>
              <a:gd name="connsiteY17" fmla="*/ 0 h 533400"/>
              <a:gd name="connsiteX18" fmla="*/ 38409 w 762309"/>
              <a:gd name="connsiteY18" fmla="*/ 0 h 533400"/>
              <a:gd name="connsiteX19" fmla="*/ 309 w 762309"/>
              <a:gd name="connsiteY19" fmla="*/ 38100 h 533400"/>
              <a:gd name="connsiteX20" fmla="*/ 309 w 762309"/>
              <a:gd name="connsiteY20" fmla="*/ 258234 h 533400"/>
              <a:gd name="connsiteX21" fmla="*/ 17242 w 762309"/>
              <a:gd name="connsiteY21" fmla="*/ 529166 h 533400"/>
              <a:gd name="connsiteX22" fmla="*/ 724209 w 762309"/>
              <a:gd name="connsiteY22" fmla="*/ 533400 h 533400"/>
              <a:gd name="connsiteX23" fmla="*/ 762309 w 762309"/>
              <a:gd name="connsiteY23" fmla="*/ 495300 h 533400"/>
              <a:gd name="connsiteX24" fmla="*/ 762309 w 762309"/>
              <a:gd name="connsiteY24" fmla="*/ 38100 h 533400"/>
              <a:gd name="connsiteX25" fmla="*/ 724209 w 762309"/>
              <a:gd name="connsiteY25" fmla="*/ 0 h 533400"/>
              <a:gd name="connsiteX0" fmla="*/ 708543 w 765693"/>
              <a:gd name="connsiteY0" fmla="*/ 476250 h 533400"/>
              <a:gd name="connsiteX1" fmla="*/ 60843 w 765693"/>
              <a:gd name="connsiteY1" fmla="*/ 476250 h 533400"/>
              <a:gd name="connsiteX2" fmla="*/ 60843 w 765693"/>
              <a:gd name="connsiteY2" fmla="*/ 57150 h 533400"/>
              <a:gd name="connsiteX3" fmla="*/ 708543 w 765693"/>
              <a:gd name="connsiteY3" fmla="*/ 57150 h 533400"/>
              <a:gd name="connsiteX4" fmla="*/ 708543 w 765693"/>
              <a:gd name="connsiteY4" fmla="*/ 476250 h 533400"/>
              <a:gd name="connsiteX5" fmla="*/ 432318 w 765693"/>
              <a:gd name="connsiteY5" fmla="*/ 514350 h 533400"/>
              <a:gd name="connsiteX6" fmla="*/ 337068 w 765693"/>
              <a:gd name="connsiteY6" fmla="*/ 514350 h 533400"/>
              <a:gd name="connsiteX7" fmla="*/ 327543 w 765693"/>
              <a:gd name="connsiteY7" fmla="*/ 504825 h 533400"/>
              <a:gd name="connsiteX8" fmla="*/ 337068 w 765693"/>
              <a:gd name="connsiteY8" fmla="*/ 495300 h 533400"/>
              <a:gd name="connsiteX9" fmla="*/ 432318 w 765693"/>
              <a:gd name="connsiteY9" fmla="*/ 495300 h 533400"/>
              <a:gd name="connsiteX10" fmla="*/ 441843 w 765693"/>
              <a:gd name="connsiteY10" fmla="*/ 504825 h 533400"/>
              <a:gd name="connsiteX11" fmla="*/ 432318 w 765693"/>
              <a:gd name="connsiteY11" fmla="*/ 514350 h 533400"/>
              <a:gd name="connsiteX12" fmla="*/ 384693 w 765693"/>
              <a:gd name="connsiteY12" fmla="*/ 19050 h 533400"/>
              <a:gd name="connsiteX13" fmla="*/ 394218 w 765693"/>
              <a:gd name="connsiteY13" fmla="*/ 28575 h 533400"/>
              <a:gd name="connsiteX14" fmla="*/ 384693 w 765693"/>
              <a:gd name="connsiteY14" fmla="*/ 38100 h 533400"/>
              <a:gd name="connsiteX15" fmla="*/ 375168 w 765693"/>
              <a:gd name="connsiteY15" fmla="*/ 28575 h 533400"/>
              <a:gd name="connsiteX16" fmla="*/ 384693 w 765693"/>
              <a:gd name="connsiteY16" fmla="*/ 19050 h 533400"/>
              <a:gd name="connsiteX17" fmla="*/ 727593 w 765693"/>
              <a:gd name="connsiteY17" fmla="*/ 0 h 533400"/>
              <a:gd name="connsiteX18" fmla="*/ 41793 w 765693"/>
              <a:gd name="connsiteY18" fmla="*/ 0 h 533400"/>
              <a:gd name="connsiteX19" fmla="*/ 3693 w 765693"/>
              <a:gd name="connsiteY19" fmla="*/ 38100 h 533400"/>
              <a:gd name="connsiteX20" fmla="*/ 3693 w 765693"/>
              <a:gd name="connsiteY20" fmla="*/ 258234 h 533400"/>
              <a:gd name="connsiteX21" fmla="*/ 12159 w 765693"/>
              <a:gd name="connsiteY21" fmla="*/ 529166 h 533400"/>
              <a:gd name="connsiteX22" fmla="*/ 727593 w 765693"/>
              <a:gd name="connsiteY22" fmla="*/ 533400 h 533400"/>
              <a:gd name="connsiteX23" fmla="*/ 765693 w 765693"/>
              <a:gd name="connsiteY23" fmla="*/ 495300 h 533400"/>
              <a:gd name="connsiteX24" fmla="*/ 765693 w 765693"/>
              <a:gd name="connsiteY24" fmla="*/ 38100 h 533400"/>
              <a:gd name="connsiteX25" fmla="*/ 727593 w 765693"/>
              <a:gd name="connsiteY25" fmla="*/ 0 h 533400"/>
              <a:gd name="connsiteX0" fmla="*/ 706454 w 763604"/>
              <a:gd name="connsiteY0" fmla="*/ 476250 h 533400"/>
              <a:gd name="connsiteX1" fmla="*/ 58754 w 763604"/>
              <a:gd name="connsiteY1" fmla="*/ 476250 h 533400"/>
              <a:gd name="connsiteX2" fmla="*/ 58754 w 763604"/>
              <a:gd name="connsiteY2" fmla="*/ 57150 h 533400"/>
              <a:gd name="connsiteX3" fmla="*/ 706454 w 763604"/>
              <a:gd name="connsiteY3" fmla="*/ 57150 h 533400"/>
              <a:gd name="connsiteX4" fmla="*/ 706454 w 763604"/>
              <a:gd name="connsiteY4" fmla="*/ 476250 h 533400"/>
              <a:gd name="connsiteX5" fmla="*/ 430229 w 763604"/>
              <a:gd name="connsiteY5" fmla="*/ 514350 h 533400"/>
              <a:gd name="connsiteX6" fmla="*/ 334979 w 763604"/>
              <a:gd name="connsiteY6" fmla="*/ 514350 h 533400"/>
              <a:gd name="connsiteX7" fmla="*/ 325454 w 763604"/>
              <a:gd name="connsiteY7" fmla="*/ 504825 h 533400"/>
              <a:gd name="connsiteX8" fmla="*/ 334979 w 763604"/>
              <a:gd name="connsiteY8" fmla="*/ 495300 h 533400"/>
              <a:gd name="connsiteX9" fmla="*/ 430229 w 763604"/>
              <a:gd name="connsiteY9" fmla="*/ 495300 h 533400"/>
              <a:gd name="connsiteX10" fmla="*/ 439754 w 763604"/>
              <a:gd name="connsiteY10" fmla="*/ 504825 h 533400"/>
              <a:gd name="connsiteX11" fmla="*/ 430229 w 763604"/>
              <a:gd name="connsiteY11" fmla="*/ 514350 h 533400"/>
              <a:gd name="connsiteX12" fmla="*/ 382604 w 763604"/>
              <a:gd name="connsiteY12" fmla="*/ 19050 h 533400"/>
              <a:gd name="connsiteX13" fmla="*/ 392129 w 763604"/>
              <a:gd name="connsiteY13" fmla="*/ 28575 h 533400"/>
              <a:gd name="connsiteX14" fmla="*/ 382604 w 763604"/>
              <a:gd name="connsiteY14" fmla="*/ 38100 h 533400"/>
              <a:gd name="connsiteX15" fmla="*/ 373079 w 763604"/>
              <a:gd name="connsiteY15" fmla="*/ 28575 h 533400"/>
              <a:gd name="connsiteX16" fmla="*/ 382604 w 763604"/>
              <a:gd name="connsiteY16" fmla="*/ 19050 h 533400"/>
              <a:gd name="connsiteX17" fmla="*/ 725504 w 763604"/>
              <a:gd name="connsiteY17" fmla="*/ 0 h 533400"/>
              <a:gd name="connsiteX18" fmla="*/ 39704 w 763604"/>
              <a:gd name="connsiteY18" fmla="*/ 0 h 533400"/>
              <a:gd name="connsiteX19" fmla="*/ 1604 w 763604"/>
              <a:gd name="connsiteY19" fmla="*/ 38100 h 533400"/>
              <a:gd name="connsiteX20" fmla="*/ 1604 w 763604"/>
              <a:gd name="connsiteY20" fmla="*/ 258234 h 533400"/>
              <a:gd name="connsiteX21" fmla="*/ 14303 w 763604"/>
              <a:gd name="connsiteY21" fmla="*/ 529166 h 533400"/>
              <a:gd name="connsiteX22" fmla="*/ 725504 w 763604"/>
              <a:gd name="connsiteY22" fmla="*/ 533400 h 533400"/>
              <a:gd name="connsiteX23" fmla="*/ 763604 w 763604"/>
              <a:gd name="connsiteY23" fmla="*/ 495300 h 533400"/>
              <a:gd name="connsiteX24" fmla="*/ 763604 w 763604"/>
              <a:gd name="connsiteY24" fmla="*/ 38100 h 533400"/>
              <a:gd name="connsiteX25" fmla="*/ 725504 w 763604"/>
              <a:gd name="connsiteY25" fmla="*/ 0 h 533400"/>
              <a:gd name="connsiteX0" fmla="*/ 706454 w 763604"/>
              <a:gd name="connsiteY0" fmla="*/ 476250 h 533400"/>
              <a:gd name="connsiteX1" fmla="*/ 58754 w 763604"/>
              <a:gd name="connsiteY1" fmla="*/ 476250 h 533400"/>
              <a:gd name="connsiteX2" fmla="*/ 58754 w 763604"/>
              <a:gd name="connsiteY2" fmla="*/ 57150 h 533400"/>
              <a:gd name="connsiteX3" fmla="*/ 706454 w 763604"/>
              <a:gd name="connsiteY3" fmla="*/ 57150 h 533400"/>
              <a:gd name="connsiteX4" fmla="*/ 706454 w 763604"/>
              <a:gd name="connsiteY4" fmla="*/ 476250 h 533400"/>
              <a:gd name="connsiteX5" fmla="*/ 430229 w 763604"/>
              <a:gd name="connsiteY5" fmla="*/ 514350 h 533400"/>
              <a:gd name="connsiteX6" fmla="*/ 334979 w 763604"/>
              <a:gd name="connsiteY6" fmla="*/ 514350 h 533400"/>
              <a:gd name="connsiteX7" fmla="*/ 325454 w 763604"/>
              <a:gd name="connsiteY7" fmla="*/ 504825 h 533400"/>
              <a:gd name="connsiteX8" fmla="*/ 334979 w 763604"/>
              <a:gd name="connsiteY8" fmla="*/ 495300 h 533400"/>
              <a:gd name="connsiteX9" fmla="*/ 430229 w 763604"/>
              <a:gd name="connsiteY9" fmla="*/ 495300 h 533400"/>
              <a:gd name="connsiteX10" fmla="*/ 439754 w 763604"/>
              <a:gd name="connsiteY10" fmla="*/ 504825 h 533400"/>
              <a:gd name="connsiteX11" fmla="*/ 430229 w 763604"/>
              <a:gd name="connsiteY11" fmla="*/ 514350 h 533400"/>
              <a:gd name="connsiteX12" fmla="*/ 382604 w 763604"/>
              <a:gd name="connsiteY12" fmla="*/ 19050 h 533400"/>
              <a:gd name="connsiteX13" fmla="*/ 392129 w 763604"/>
              <a:gd name="connsiteY13" fmla="*/ 28575 h 533400"/>
              <a:gd name="connsiteX14" fmla="*/ 382604 w 763604"/>
              <a:gd name="connsiteY14" fmla="*/ 38100 h 533400"/>
              <a:gd name="connsiteX15" fmla="*/ 373079 w 763604"/>
              <a:gd name="connsiteY15" fmla="*/ 28575 h 533400"/>
              <a:gd name="connsiteX16" fmla="*/ 382604 w 763604"/>
              <a:gd name="connsiteY16" fmla="*/ 19050 h 533400"/>
              <a:gd name="connsiteX17" fmla="*/ 725504 w 763604"/>
              <a:gd name="connsiteY17" fmla="*/ 0 h 533400"/>
              <a:gd name="connsiteX18" fmla="*/ 39704 w 763604"/>
              <a:gd name="connsiteY18" fmla="*/ 0 h 533400"/>
              <a:gd name="connsiteX19" fmla="*/ 1604 w 763604"/>
              <a:gd name="connsiteY19" fmla="*/ 38100 h 533400"/>
              <a:gd name="connsiteX20" fmla="*/ 1604 w 763604"/>
              <a:gd name="connsiteY20" fmla="*/ 275167 h 533400"/>
              <a:gd name="connsiteX21" fmla="*/ 14303 w 763604"/>
              <a:gd name="connsiteY21" fmla="*/ 529166 h 533400"/>
              <a:gd name="connsiteX22" fmla="*/ 725504 w 763604"/>
              <a:gd name="connsiteY22" fmla="*/ 533400 h 533400"/>
              <a:gd name="connsiteX23" fmla="*/ 763604 w 763604"/>
              <a:gd name="connsiteY23" fmla="*/ 495300 h 533400"/>
              <a:gd name="connsiteX24" fmla="*/ 763604 w 763604"/>
              <a:gd name="connsiteY24" fmla="*/ 38100 h 533400"/>
              <a:gd name="connsiteX25" fmla="*/ 725504 w 763604"/>
              <a:gd name="connsiteY25" fmla="*/ 0 h 533400"/>
              <a:gd name="connsiteX0" fmla="*/ 704850 w 762000"/>
              <a:gd name="connsiteY0" fmla="*/ 476250 h 533400"/>
              <a:gd name="connsiteX1" fmla="*/ 57150 w 762000"/>
              <a:gd name="connsiteY1" fmla="*/ 476250 h 533400"/>
              <a:gd name="connsiteX2" fmla="*/ 57150 w 762000"/>
              <a:gd name="connsiteY2" fmla="*/ 57150 h 533400"/>
              <a:gd name="connsiteX3" fmla="*/ 704850 w 762000"/>
              <a:gd name="connsiteY3" fmla="*/ 57150 h 533400"/>
              <a:gd name="connsiteX4" fmla="*/ 704850 w 762000"/>
              <a:gd name="connsiteY4" fmla="*/ 476250 h 533400"/>
              <a:gd name="connsiteX5" fmla="*/ 428625 w 762000"/>
              <a:gd name="connsiteY5" fmla="*/ 514350 h 533400"/>
              <a:gd name="connsiteX6" fmla="*/ 333375 w 762000"/>
              <a:gd name="connsiteY6" fmla="*/ 514350 h 533400"/>
              <a:gd name="connsiteX7" fmla="*/ 323850 w 762000"/>
              <a:gd name="connsiteY7" fmla="*/ 504825 h 533400"/>
              <a:gd name="connsiteX8" fmla="*/ 333375 w 762000"/>
              <a:gd name="connsiteY8" fmla="*/ 495300 h 533400"/>
              <a:gd name="connsiteX9" fmla="*/ 428625 w 762000"/>
              <a:gd name="connsiteY9" fmla="*/ 495300 h 533400"/>
              <a:gd name="connsiteX10" fmla="*/ 438150 w 762000"/>
              <a:gd name="connsiteY10" fmla="*/ 504825 h 533400"/>
              <a:gd name="connsiteX11" fmla="*/ 428625 w 762000"/>
              <a:gd name="connsiteY11" fmla="*/ 514350 h 533400"/>
              <a:gd name="connsiteX12" fmla="*/ 381000 w 762000"/>
              <a:gd name="connsiteY12" fmla="*/ 19050 h 533400"/>
              <a:gd name="connsiteX13" fmla="*/ 390525 w 762000"/>
              <a:gd name="connsiteY13" fmla="*/ 28575 h 533400"/>
              <a:gd name="connsiteX14" fmla="*/ 381000 w 762000"/>
              <a:gd name="connsiteY14" fmla="*/ 38100 h 533400"/>
              <a:gd name="connsiteX15" fmla="*/ 371475 w 762000"/>
              <a:gd name="connsiteY15" fmla="*/ 28575 h 533400"/>
              <a:gd name="connsiteX16" fmla="*/ 381000 w 762000"/>
              <a:gd name="connsiteY16" fmla="*/ 19050 h 533400"/>
              <a:gd name="connsiteX17" fmla="*/ 723900 w 762000"/>
              <a:gd name="connsiteY17" fmla="*/ 0 h 533400"/>
              <a:gd name="connsiteX18" fmla="*/ 38100 w 762000"/>
              <a:gd name="connsiteY18" fmla="*/ 0 h 533400"/>
              <a:gd name="connsiteX19" fmla="*/ 0 w 762000"/>
              <a:gd name="connsiteY19" fmla="*/ 38100 h 533400"/>
              <a:gd name="connsiteX20" fmla="*/ 4234 w 762000"/>
              <a:gd name="connsiteY20" fmla="*/ 287867 h 533400"/>
              <a:gd name="connsiteX21" fmla="*/ 12699 w 762000"/>
              <a:gd name="connsiteY21" fmla="*/ 529166 h 533400"/>
              <a:gd name="connsiteX22" fmla="*/ 723900 w 762000"/>
              <a:gd name="connsiteY22" fmla="*/ 533400 h 533400"/>
              <a:gd name="connsiteX23" fmla="*/ 762000 w 762000"/>
              <a:gd name="connsiteY23" fmla="*/ 495300 h 533400"/>
              <a:gd name="connsiteX24" fmla="*/ 762000 w 762000"/>
              <a:gd name="connsiteY24" fmla="*/ 38100 h 533400"/>
              <a:gd name="connsiteX25" fmla="*/ 723900 w 762000"/>
              <a:gd name="connsiteY2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2000" h="533400">
                <a:moveTo>
                  <a:pt x="704850" y="476250"/>
                </a:moveTo>
                <a:lnTo>
                  <a:pt x="57150" y="476250"/>
                </a:lnTo>
                <a:lnTo>
                  <a:pt x="57150" y="57150"/>
                </a:lnTo>
                <a:lnTo>
                  <a:pt x="704850" y="57150"/>
                </a:lnTo>
                <a:lnTo>
                  <a:pt x="704850" y="476250"/>
                </a:lnTo>
                <a:close/>
                <a:moveTo>
                  <a:pt x="428625" y="514350"/>
                </a:moveTo>
                <a:lnTo>
                  <a:pt x="333375" y="514350"/>
                </a:lnTo>
                <a:cubicBezTo>
                  <a:pt x="327660" y="514350"/>
                  <a:pt x="323850" y="510540"/>
                  <a:pt x="323850" y="504825"/>
                </a:cubicBezTo>
                <a:cubicBezTo>
                  <a:pt x="323850" y="499110"/>
                  <a:pt x="327660" y="495300"/>
                  <a:pt x="333375" y="495300"/>
                </a:cubicBezTo>
                <a:lnTo>
                  <a:pt x="428625" y="495300"/>
                </a:lnTo>
                <a:cubicBezTo>
                  <a:pt x="434340" y="495300"/>
                  <a:pt x="438150" y="499110"/>
                  <a:pt x="438150" y="504825"/>
                </a:cubicBezTo>
                <a:cubicBezTo>
                  <a:pt x="438150" y="510540"/>
                  <a:pt x="434340" y="514350"/>
                  <a:pt x="428625" y="514350"/>
                </a:cubicBezTo>
                <a:close/>
                <a:moveTo>
                  <a:pt x="381000" y="19050"/>
                </a:moveTo>
                <a:cubicBezTo>
                  <a:pt x="386715" y="19050"/>
                  <a:pt x="390525" y="22860"/>
                  <a:pt x="390525" y="28575"/>
                </a:cubicBezTo>
                <a:cubicBezTo>
                  <a:pt x="390525" y="34290"/>
                  <a:pt x="386715" y="38100"/>
                  <a:pt x="381000" y="38100"/>
                </a:cubicBezTo>
                <a:cubicBezTo>
                  <a:pt x="375285" y="38100"/>
                  <a:pt x="371475" y="34290"/>
                  <a:pt x="371475" y="28575"/>
                </a:cubicBezTo>
                <a:cubicBezTo>
                  <a:pt x="371475" y="22860"/>
                  <a:pt x="375285" y="19050"/>
                  <a:pt x="381000" y="19050"/>
                </a:cubicBezTo>
                <a:close/>
                <a:moveTo>
                  <a:pt x="723900" y="0"/>
                </a:moveTo>
                <a:lnTo>
                  <a:pt x="38100" y="0"/>
                </a:lnTo>
                <a:cubicBezTo>
                  <a:pt x="17145" y="0"/>
                  <a:pt x="0" y="17145"/>
                  <a:pt x="0" y="38100"/>
                </a:cubicBezTo>
                <a:cubicBezTo>
                  <a:pt x="1411" y="121356"/>
                  <a:pt x="2823" y="204611"/>
                  <a:pt x="4234" y="287867"/>
                </a:cubicBezTo>
                <a:cubicBezTo>
                  <a:pt x="4234" y="308822"/>
                  <a:pt x="-8256" y="529166"/>
                  <a:pt x="12699" y="529166"/>
                </a:cubicBezTo>
                <a:lnTo>
                  <a:pt x="723900" y="533400"/>
                </a:lnTo>
                <a:cubicBezTo>
                  <a:pt x="744855" y="533400"/>
                  <a:pt x="762000" y="516255"/>
                  <a:pt x="762000" y="495300"/>
                </a:cubicBezTo>
                <a:lnTo>
                  <a:pt x="762000" y="38100"/>
                </a:lnTo>
                <a:cubicBezTo>
                  <a:pt x="762000" y="17145"/>
                  <a:pt x="744855" y="0"/>
                  <a:pt x="723900" y="0"/>
                </a:cubicBezTo>
                <a:close/>
              </a:path>
            </a:pathLst>
          </a:custGeom>
          <a:solidFill>
            <a:srgbClr val="C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ADCFA08-980A-2F45-B48E-36DA8E16F352}"/>
              </a:ext>
            </a:extLst>
          </p:cNvPr>
          <p:cNvSpPr/>
          <p:nvPr/>
        </p:nvSpPr>
        <p:spPr>
          <a:xfrm>
            <a:off x="7453681" y="4187237"/>
            <a:ext cx="525060" cy="259280"/>
          </a:xfrm>
          <a:custGeom>
            <a:avLst/>
            <a:gdLst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0 w 1943100"/>
              <a:gd name="connsiteY3" fmla="*/ 323850 h 323850"/>
              <a:gd name="connsiteX4" fmla="*/ 0 w 1943100"/>
              <a:gd name="connsiteY4" fmla="*/ 0 h 323850"/>
              <a:gd name="connsiteX0" fmla="*/ 0 w 1943100"/>
              <a:gd name="connsiteY0" fmla="*/ 0 h 415290"/>
              <a:gd name="connsiteX1" fmla="*/ 1943100 w 1943100"/>
              <a:gd name="connsiteY1" fmla="*/ 0 h 415290"/>
              <a:gd name="connsiteX2" fmla="*/ 1943100 w 1943100"/>
              <a:gd name="connsiteY2" fmla="*/ 323850 h 415290"/>
              <a:gd name="connsiteX3" fmla="*/ 91440 w 1943100"/>
              <a:gd name="connsiteY3" fmla="*/ 415290 h 4152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2540 w 1943100"/>
              <a:gd name="connsiteY3" fmla="*/ 345440 h 34544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8890 w 1943100"/>
              <a:gd name="connsiteY3" fmla="*/ 326390 h 326390"/>
              <a:gd name="connsiteX0" fmla="*/ 0 w 1943100"/>
              <a:gd name="connsiteY0" fmla="*/ 0 h 339090"/>
              <a:gd name="connsiteX1" fmla="*/ 1943100 w 1943100"/>
              <a:gd name="connsiteY1" fmla="*/ 0 h 339090"/>
              <a:gd name="connsiteX2" fmla="*/ 1943100 w 1943100"/>
              <a:gd name="connsiteY2" fmla="*/ 323850 h 339090"/>
              <a:gd name="connsiteX3" fmla="*/ 15240 w 1943100"/>
              <a:gd name="connsiteY3" fmla="*/ 339090 h 33909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15240 w 1943100"/>
              <a:gd name="connsiteY3" fmla="*/ 326390 h 326390"/>
              <a:gd name="connsiteX0" fmla="*/ 0 w 1943100"/>
              <a:gd name="connsiteY0" fmla="*/ 0 h 345440"/>
              <a:gd name="connsiteX1" fmla="*/ 1943100 w 1943100"/>
              <a:gd name="connsiteY1" fmla="*/ 0 h 345440"/>
              <a:gd name="connsiteX2" fmla="*/ 1943100 w 1943100"/>
              <a:gd name="connsiteY2" fmla="*/ 323850 h 345440"/>
              <a:gd name="connsiteX3" fmla="*/ 15240 w 1943100"/>
              <a:gd name="connsiteY3" fmla="*/ 345440 h 345440"/>
              <a:gd name="connsiteX0" fmla="*/ 0 w 1943100"/>
              <a:gd name="connsiteY0" fmla="*/ 0 h 323850"/>
              <a:gd name="connsiteX1" fmla="*/ 1943100 w 1943100"/>
              <a:gd name="connsiteY1" fmla="*/ 0 h 323850"/>
              <a:gd name="connsiteX2" fmla="*/ 1943100 w 1943100"/>
              <a:gd name="connsiteY2" fmla="*/ 323850 h 323850"/>
              <a:gd name="connsiteX3" fmla="*/ 21590 w 1943100"/>
              <a:gd name="connsiteY3" fmla="*/ 320040 h 323850"/>
              <a:gd name="connsiteX0" fmla="*/ 0 w 1943100"/>
              <a:gd name="connsiteY0" fmla="*/ 0 h 326390"/>
              <a:gd name="connsiteX1" fmla="*/ 1943100 w 1943100"/>
              <a:gd name="connsiteY1" fmla="*/ 0 h 326390"/>
              <a:gd name="connsiteX2" fmla="*/ 1943100 w 1943100"/>
              <a:gd name="connsiteY2" fmla="*/ 323850 h 326390"/>
              <a:gd name="connsiteX3" fmla="*/ 2540 w 1943100"/>
              <a:gd name="connsiteY3" fmla="*/ 326390 h 32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326390">
                <a:moveTo>
                  <a:pt x="0" y="0"/>
                </a:moveTo>
                <a:lnTo>
                  <a:pt x="1943100" y="0"/>
                </a:lnTo>
                <a:lnTo>
                  <a:pt x="1943100" y="323850"/>
                </a:lnTo>
                <a:lnTo>
                  <a:pt x="2540" y="3263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77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EC3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EC3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EC3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EC3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EC3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Proportional Fair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42842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Commonly used by cellular operators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Balance utilization and fairness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Scheduler allocates resource blocks to the client that </a:t>
            </a:r>
            <a:br>
              <a:rPr lang="en-US" dirty="0"/>
            </a:br>
            <a:r>
              <a:rPr lang="en-US" dirty="0"/>
              <a:t>maximizes </a:t>
            </a:r>
            <a:r>
              <a:rPr lang="en-US" dirty="0">
                <a:solidFill>
                  <a:srgbClr val="C00000"/>
                </a:solidFill>
              </a:rPr>
              <a:t>capacity / recently_achieved_throughput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Winning client gets </a:t>
            </a:r>
            <a:r>
              <a:rPr lang="en-US" dirty="0">
                <a:solidFill>
                  <a:srgbClr val="C00000"/>
                </a:solidFill>
              </a:rPr>
              <a:t>all</a:t>
            </a:r>
            <a:r>
              <a:rPr lang="en-US" dirty="0"/>
              <a:t> resource blocks if there is enough data to send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Provides opportunity to clients with bad signal &amp;&amp; high throughput to clients with good signal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7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B4B14E-FDA7-5447-A24B-C237BC3EDE8A}"/>
              </a:ext>
            </a:extLst>
          </p:cNvPr>
          <p:cNvSpPr txBox="1"/>
          <p:nvPr/>
        </p:nvSpPr>
        <p:spPr>
          <a:xfrm>
            <a:off x="400346" y="5220819"/>
            <a:ext cx="1151506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PF scheduler is the </a:t>
            </a:r>
            <a:r>
              <a:rPr lang="en-US" sz="3200" b="1" dirty="0">
                <a:solidFill>
                  <a:srgbClr val="C00000"/>
                </a:solidFill>
              </a:rPr>
              <a:t>de facto </a:t>
            </a:r>
            <a:r>
              <a:rPr lang="en-US" sz="3200" b="1" dirty="0"/>
              <a:t>standard scheduler on mobile broadband data bearers for downlinks</a:t>
            </a:r>
          </a:p>
        </p:txBody>
      </p:sp>
    </p:spTree>
    <p:extLst>
      <p:ext uri="{BB962C8B-B14F-4D97-AF65-F5344CB8AC3E}">
        <p14:creationId xmlns:p14="http://schemas.microsoft.com/office/powerpoint/2010/main" val="139424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Existing LPT protocols in cellular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8</a:t>
            </a:fld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C0083BB-E5C1-4144-AB28-3AF159380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0815084" cy="5294360"/>
          </a:xfrm>
        </p:spPr>
        <p:txBody>
          <a:bodyPr>
            <a:normAutofit/>
          </a:bodyPr>
          <a:lstStyle/>
          <a:p>
            <a:r>
              <a:rPr lang="en-US" dirty="0"/>
              <a:t>Existing LPT protocols use one-way delays to estimate congestion</a:t>
            </a:r>
          </a:p>
          <a:p>
            <a:r>
              <a:rPr lang="en-US" dirty="0"/>
              <a:t>Simple experiment with </a:t>
            </a:r>
            <a:r>
              <a:rPr lang="en-US" i="1" dirty="0"/>
              <a:t>two</a:t>
            </a:r>
            <a:r>
              <a:rPr lang="en-US" dirty="0"/>
              <a:t> flows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On-off</a:t>
            </a:r>
            <a:r>
              <a:rPr lang="en-US" dirty="0"/>
              <a:t> foreground flow (CUBIC),  </a:t>
            </a:r>
            <a:r>
              <a:rPr lang="en-US" dirty="0">
                <a:solidFill>
                  <a:srgbClr val="C00000"/>
                </a:solidFill>
              </a:rPr>
              <a:t>always-on</a:t>
            </a:r>
            <a:r>
              <a:rPr lang="en-US" dirty="0"/>
              <a:t> background flow (TCP-LP)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Varying delays, per-device queues, scheduler </a:t>
            </a:r>
            <a:r>
              <a:rPr lang="en-US" dirty="0">
                <a:sym typeface="Wingdings" pitchFamily="2" charset="2"/>
              </a:rPr>
              <a:t> one-way delay is a not a good measure of congestion (load) 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DB291ED-BA23-2249-98E2-7029A1A24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850" y="2551334"/>
            <a:ext cx="74803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4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01E2-BC7A-8C4B-9F92-DD81EDE51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136525"/>
            <a:ext cx="11984182" cy="99872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Outline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840351-331F-4175-AAF3-FA13B4F82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1910295"/>
              </p:ext>
            </p:extLst>
          </p:nvPr>
        </p:nvGraphicFramePr>
        <p:xfrm>
          <a:off x="838200" y="1363851"/>
          <a:ext cx="10515600" cy="4813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694CA-CC91-CA46-A6B2-9E576999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41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</a:rPr>
              <a:t>Legilimens</a:t>
            </a:r>
            <a:r>
              <a:rPr lang="en-US" sz="4800" b="1" dirty="0">
                <a:solidFill>
                  <a:srgbClr val="00297F"/>
                </a:solidFill>
              </a:rPr>
              <a:t>: High-level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Two modes of operation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ym typeface="Wingdings" pitchFamily="2" charset="2"/>
              </a:rPr>
              <a:t>Gradually Aggressive Probing (GAP): p</a:t>
            </a:r>
            <a:r>
              <a:rPr lang="en-US" dirty="0"/>
              <a:t>robe using small bursts first and graduate increase burst size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Key requirement</a:t>
            </a:r>
            <a:r>
              <a:rPr lang="en-US" dirty="0"/>
              <a:t>: need a robust algorithm to detect </a:t>
            </a:r>
            <a:r>
              <a:rPr lang="en-US" i="1" dirty="0"/>
              <a:t>if the base station is busy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(i.e., </a:t>
            </a:r>
            <a:r>
              <a:rPr lang="en-US" dirty="0">
                <a:solidFill>
                  <a:srgbClr val="C00000"/>
                </a:solidFill>
              </a:rPr>
              <a:t>busyness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B80E25-BA06-1040-9FC0-C3762B8F1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102" y="1739038"/>
            <a:ext cx="6327843" cy="277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4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</a:rPr>
              <a:t>Legilimens</a:t>
            </a:r>
            <a:r>
              <a:rPr lang="en-US" sz="4800" b="1" dirty="0">
                <a:solidFill>
                  <a:srgbClr val="00297F"/>
                </a:solidFill>
              </a:rPr>
              <a:t>: Estimating busyness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Key insight</a:t>
            </a:r>
            <a:r>
              <a:rPr lang="en-US" dirty="0"/>
              <a:t>: Exploit PF scheduler to detect busyness!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When foreground flows join, scheduler will provide opportunity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Causes gaps in ACKs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Works most of the time because cellular link is the </a:t>
            </a:r>
            <a:r>
              <a:rPr lang="en-US" sz="2800" dirty="0">
                <a:solidFill>
                  <a:srgbClr val="C00000"/>
                </a:solidFill>
              </a:rPr>
              <a:t>bottleneck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But not so simple with </a:t>
            </a:r>
            <a:r>
              <a:rPr lang="en-US" sz="2800" dirty="0">
                <a:solidFill>
                  <a:srgbClr val="C00000"/>
                </a:solidFill>
              </a:rPr>
              <a:t>delayed ACKs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C00000"/>
                </a:solidFill>
              </a:rPr>
              <a:t>batching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11</a:t>
            </a:fld>
            <a:endParaRPr lang="en-US"/>
          </a:p>
        </p:txBody>
      </p:sp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7A41AE92-1747-D64F-9E9D-3656A4F6D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579" y="2524437"/>
            <a:ext cx="6248842" cy="27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6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</a:rPr>
              <a:t>Legilimens</a:t>
            </a:r>
            <a:r>
              <a:rPr lang="en-US" sz="4800" b="1" dirty="0">
                <a:solidFill>
                  <a:srgbClr val="00297F"/>
                </a:solidFill>
              </a:rPr>
              <a:t>: Estimating busyness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Delayed ACKs and batching produce gaps in time stamps </a:t>
            </a:r>
            <a:br>
              <a:rPr lang="en-US" dirty="0"/>
            </a:b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how to detect busyness with delayed ACKs and batching?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Key idea: Estimate capacity, in addition to detecting gaps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~gap || gap &amp;&amp; throughput == capacity</a:t>
            </a:r>
            <a:r>
              <a:rPr lang="en-US" sz="2800" dirty="0"/>
              <a:t> =&gt; network is idle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Attempt to recreate schedule at sender with minimal information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ym typeface="Wingdings" pitchFamily="2" charset="2"/>
              </a:rPr>
              <a:t>Not so simple: must filter outliers, account for PF scheduler params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ee paper for complete algorithm 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Normal mode: Can use any loss-based CC algorithm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Random (exponential) back-off guarantees fairness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4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</a:rPr>
              <a:t>Legilimens</a:t>
            </a:r>
            <a:r>
              <a:rPr lang="en-US" sz="4800" b="1" dirty="0">
                <a:solidFill>
                  <a:srgbClr val="00297F"/>
                </a:solidFill>
              </a:rPr>
              <a:t>: Congestion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Implementation uses </a:t>
            </a:r>
            <a:r>
              <a:rPr lang="en-US" i="1" dirty="0"/>
              <a:t>three</a:t>
            </a:r>
            <a:r>
              <a:rPr lang="en-US" dirty="0"/>
              <a:t> GAP modes for robustness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Normal mode: Can use any loss-based CC algorithm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Random (exponential) back-off guarantees fairness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1A97553-19C3-0A4F-9C2C-BDC6B3BD4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066" y="1776671"/>
            <a:ext cx="5176825" cy="330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0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01E2-BC7A-8C4B-9F92-DD81EDE51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136525"/>
            <a:ext cx="11984182" cy="998726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Outline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840351-331F-4175-AAF3-FA13B4F82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551989"/>
              </p:ext>
            </p:extLst>
          </p:nvPr>
        </p:nvGraphicFramePr>
        <p:xfrm>
          <a:off x="838200" y="1363851"/>
          <a:ext cx="10515600" cy="4813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694CA-CC91-CA46-A6B2-9E576999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6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49986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u="sng" dirty="0"/>
              <a:t>Testbeds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rgbClr val="C00000"/>
                </a:solidFill>
              </a:rPr>
              <a:t>Real implementation on a real network </a:t>
            </a:r>
            <a:r>
              <a:rPr lang="en-US" sz="2800" dirty="0">
                <a:solidFill>
                  <a:srgbClr val="C00000"/>
                </a:solidFill>
                <a:sym typeface="Wingdings" pitchFamily="2" charset="2"/>
              </a:rPr>
              <a:t> during idle and busy hours </a:t>
            </a:r>
            <a:endParaRPr lang="en-US" sz="2800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Real implementation on PhantomNet </a:t>
            </a:r>
            <a:r>
              <a:rPr lang="en-US" sz="2800" dirty="0">
                <a:sym typeface="Wingdings" pitchFamily="2" charset="2"/>
              </a:rPr>
              <a:t> isolated from external traffic </a:t>
            </a:r>
            <a:endParaRPr lang="en-US" sz="2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Simulation  </a:t>
            </a:r>
            <a:r>
              <a:rPr lang="en-US" sz="2800" dirty="0">
                <a:sym typeface="Wingdings" pitchFamily="2" charset="2"/>
              </a:rPr>
              <a:t> scalability, queue length, fairness, sensitivity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 u="sng" dirty="0">
              <a:sym typeface="Wingdings" pitchFamily="2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u="sng" dirty="0">
                <a:sym typeface="Wingdings" pitchFamily="2" charset="2"/>
              </a:rPr>
              <a:t>Kernel implementation</a:t>
            </a:r>
            <a:endParaRPr lang="en-US" b="1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Implementation in Linux’s modular congestion control framework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300 lines of code, uses TCP timestamp option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6 Android phones band-locked, 10 MHz carrier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Each experiment lasts 4–8 hours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transfers 100 GB of data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21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Proof of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One </a:t>
            </a:r>
            <a:r>
              <a:rPr lang="en-US" i="1" dirty="0"/>
              <a:t>on-off</a:t>
            </a:r>
            <a:r>
              <a:rPr lang="en-US" dirty="0"/>
              <a:t> foreground flow </a:t>
            </a:r>
            <a:r>
              <a:rPr lang="en-US" dirty="0">
                <a:sym typeface="Wingdings" pitchFamily="2" charset="2"/>
              </a:rPr>
              <a:t> uses </a:t>
            </a:r>
            <a:r>
              <a:rPr lang="en-US" dirty="0"/>
              <a:t>CUBIC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one </a:t>
            </a:r>
            <a:r>
              <a:rPr lang="en-US" i="1" dirty="0"/>
              <a:t>always-on</a:t>
            </a:r>
            <a:r>
              <a:rPr lang="en-US" dirty="0"/>
              <a:t> background flow </a:t>
            </a:r>
            <a:r>
              <a:rPr lang="en-US" dirty="0">
                <a:sym typeface="Wingdings" pitchFamily="2" charset="2"/>
              </a:rPr>
              <a:t> uses</a:t>
            </a:r>
            <a:r>
              <a:rPr lang="en-US" dirty="0"/>
              <a:t> Legilimens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Throughput averaged every second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0BB2C30F-B495-1A48-A036-5868C7180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572" y="3058426"/>
            <a:ext cx="10056856" cy="32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88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Performance under realistic workload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Real smartphones during quiet time on the network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Foreground flows achieve throughput as if no background traffic exists or if existing best LPT (LEDBAT) used for background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Background flows achieve much higher throughput than existing LPTs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3ED428-F858-4784-A0C5-00C4B5E1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4059"/>
            <a:ext cx="12192000" cy="300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81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Resource utilization during </a:t>
            </a:r>
            <a:r>
              <a:rPr lang="en-US" sz="4800" b="1" dirty="0">
                <a:solidFill>
                  <a:srgbClr val="C00000"/>
                </a:solidFill>
              </a:rPr>
              <a:t>busy</a:t>
            </a:r>
            <a:r>
              <a:rPr lang="en-US" sz="4800" b="1" dirty="0">
                <a:solidFill>
                  <a:srgbClr val="00297F"/>
                </a:solidFill>
              </a:rPr>
              <a:t>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Different base loads (ambient user traffic) and constant foreground loads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Legilimens consistently consumes less data than CUBIC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CUBIC creates the same traffic regardless of underlying network load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Legilimens results in overall lower utilization (14%)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7B0D84-63D2-419C-9945-CB36BCF5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960" y="2071310"/>
            <a:ext cx="8190868" cy="309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51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5160-10B4-BE4E-B1AB-DF10BBA4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4"/>
            <a:ext cx="10515600" cy="106560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97F"/>
                </a:solidFill>
              </a:rPr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6566-B7CF-5246-B9EB-15098828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133"/>
            <a:ext cx="11015330" cy="5154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Legilimens is a low priority transport optimized for cellular networks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Low complexity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No change to infrastructure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Maximizes background throughput without affecting foreground traffic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Balances needs of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users (foreground apps)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content providers (background apps)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Network operators (resource utilization)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Future work</a:t>
            </a:r>
            <a:r>
              <a:rPr lang="en-US" dirty="0"/>
              <a:t>: E</a:t>
            </a:r>
            <a:r>
              <a:rPr lang="en-US" dirty="0">
                <a:sym typeface="Wingdings" pitchFamily="2" charset="2"/>
              </a:rPr>
              <a:t>xtend </a:t>
            </a:r>
            <a:r>
              <a:rPr lang="en-US" i="1" dirty="0">
                <a:sym typeface="Wingdings" pitchFamily="2" charset="2"/>
              </a:rPr>
              <a:t>Legilimens</a:t>
            </a:r>
            <a:r>
              <a:rPr lang="en-US" dirty="0">
                <a:sym typeface="Wingdings" pitchFamily="2" charset="2"/>
              </a:rPr>
              <a:t> to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uplinks</a:t>
            </a:r>
            <a:endParaRPr lang="en-US" dirty="0">
              <a:solidFill>
                <a:srgbClr val="00B05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A2546-AC73-494D-9AB3-430E5036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D7AA-D153-B04F-82B6-11F5017467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70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29372</TotalTime>
  <Words>934</Words>
  <Application>Microsoft Macintosh PowerPoint</Application>
  <PresentationFormat>Widescreen</PresentationFormat>
  <Paragraphs>233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Helvetica Light</vt:lpstr>
      <vt:lpstr>Office Theme</vt:lpstr>
      <vt:lpstr>Legilimens:  An Agile Transport for Background Traffic  in Cellular Networks</vt:lpstr>
      <vt:lpstr>Large background transfers</vt:lpstr>
      <vt:lpstr>Existing approaches</vt:lpstr>
      <vt:lpstr>Our contributions</vt:lpstr>
      <vt:lpstr>Outline</vt:lpstr>
      <vt:lpstr>Cellular networks vs. wired/Wi-Fi</vt:lpstr>
      <vt:lpstr>Proportional Fair Scheduler</vt:lpstr>
      <vt:lpstr>Existing LPT protocols in cellular</vt:lpstr>
      <vt:lpstr>Outline</vt:lpstr>
      <vt:lpstr>Legilimens: High-level idea</vt:lpstr>
      <vt:lpstr>Legilimens: Estimating busyness</vt:lpstr>
      <vt:lpstr>Legilimens: Estimating busyness (cont.) </vt:lpstr>
      <vt:lpstr>Legilimens: Congestion control</vt:lpstr>
      <vt:lpstr>Outline</vt:lpstr>
      <vt:lpstr>Evaluation methodology</vt:lpstr>
      <vt:lpstr>Proof of concept</vt:lpstr>
      <vt:lpstr>Performance under realistic workload</vt:lpstr>
      <vt:lpstr>Resource utilization during busy hours</vt:lpstr>
      <vt:lpstr>Concluding remarks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Legilimens: An Agile Transport for Background Traffic in Cellular Networks</dc:title>
  <dc:subject/>
  <dc:creator>Vamanan, Balajee</dc:creator>
  <cp:keywords/>
  <dc:description/>
  <cp:lastModifiedBy>Vamanan, Balajee</cp:lastModifiedBy>
  <cp:revision>639</cp:revision>
  <dcterms:created xsi:type="dcterms:W3CDTF">2019-06-16T01:38:28Z</dcterms:created>
  <dcterms:modified xsi:type="dcterms:W3CDTF">2020-10-28T16:00:54Z</dcterms:modified>
  <cp:category/>
</cp:coreProperties>
</file>