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handoutMasterIdLst>
    <p:handoutMasterId r:id="rId52"/>
  </p:handoutMasterIdLst>
  <p:sldIdLst>
    <p:sldId id="296" r:id="rId2"/>
    <p:sldId id="297" r:id="rId3"/>
    <p:sldId id="301" r:id="rId4"/>
    <p:sldId id="391" r:id="rId5"/>
    <p:sldId id="305" r:id="rId6"/>
    <p:sldId id="306" r:id="rId7"/>
    <p:sldId id="307" r:id="rId8"/>
    <p:sldId id="309" r:id="rId9"/>
    <p:sldId id="372" r:id="rId10"/>
    <p:sldId id="379" r:id="rId11"/>
    <p:sldId id="377" r:id="rId12"/>
    <p:sldId id="376" r:id="rId13"/>
    <p:sldId id="380" r:id="rId14"/>
    <p:sldId id="323" r:id="rId15"/>
    <p:sldId id="392" r:id="rId16"/>
    <p:sldId id="401" r:id="rId17"/>
    <p:sldId id="343" r:id="rId18"/>
    <p:sldId id="536" r:id="rId19"/>
    <p:sldId id="537" r:id="rId20"/>
    <p:sldId id="538" r:id="rId21"/>
    <p:sldId id="535" r:id="rId22"/>
    <p:sldId id="398" r:id="rId23"/>
    <p:sldId id="364" r:id="rId24"/>
    <p:sldId id="399" r:id="rId25"/>
    <p:sldId id="400" r:id="rId26"/>
    <p:sldId id="402" r:id="rId27"/>
    <p:sldId id="352" r:id="rId28"/>
    <p:sldId id="403" r:id="rId29"/>
    <p:sldId id="408" r:id="rId30"/>
    <p:sldId id="351" r:id="rId31"/>
    <p:sldId id="381" r:id="rId32"/>
    <p:sldId id="354" r:id="rId33"/>
    <p:sldId id="355" r:id="rId34"/>
    <p:sldId id="416" r:id="rId35"/>
    <p:sldId id="415" r:id="rId36"/>
    <p:sldId id="369" r:id="rId37"/>
    <p:sldId id="417" r:id="rId38"/>
    <p:sldId id="418" r:id="rId39"/>
    <p:sldId id="419" r:id="rId40"/>
    <p:sldId id="356" r:id="rId41"/>
    <p:sldId id="358" r:id="rId42"/>
    <p:sldId id="420" r:id="rId43"/>
    <p:sldId id="539" r:id="rId44"/>
    <p:sldId id="386" r:id="rId45"/>
    <p:sldId id="390" r:id="rId46"/>
    <p:sldId id="388" r:id="rId47"/>
    <p:sldId id="422" r:id="rId48"/>
    <p:sldId id="421" r:id="rId49"/>
    <p:sldId id="529" r:id="rId5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D578F6E-61DD-6045-BF2F-B4CF04841A3E}">
          <p14:sldIdLst>
            <p14:sldId id="296"/>
          </p14:sldIdLst>
        </p14:section>
        <p14:section name="Motivation" id="{D9420FE2-71A0-244C-B6E4-F53857B5320A}">
          <p14:sldIdLst>
            <p14:sldId id="297"/>
            <p14:sldId id="301"/>
            <p14:sldId id="391"/>
            <p14:sldId id="305"/>
            <p14:sldId id="306"/>
            <p14:sldId id="307"/>
          </p14:sldIdLst>
        </p14:section>
        <p14:section name="Overview" id="{FD9AE634-4F70-4447-90D5-84ADD7C7FB15}">
          <p14:sldIdLst>
            <p14:sldId id="309"/>
            <p14:sldId id="372"/>
            <p14:sldId id="379"/>
            <p14:sldId id="377"/>
            <p14:sldId id="376"/>
            <p14:sldId id="380"/>
          </p14:sldIdLst>
        </p14:section>
        <p14:section name="Data plane emulation" id="{5942C034-2595-C44C-88CE-DECFC247C3CA}">
          <p14:sldIdLst/>
        </p14:section>
        <p14:section name="topology" id="{920DEA48-F2FE-4B45-A204-94DF008A1051}">
          <p14:sldIdLst>
            <p14:sldId id="323"/>
            <p14:sldId id="392"/>
            <p14:sldId id="401"/>
            <p14:sldId id="343"/>
            <p14:sldId id="536"/>
            <p14:sldId id="537"/>
            <p14:sldId id="538"/>
            <p14:sldId id="535"/>
            <p14:sldId id="398"/>
            <p14:sldId id="364"/>
            <p14:sldId id="399"/>
            <p14:sldId id="400"/>
          </p14:sldIdLst>
        </p14:section>
        <p14:section name="metric" id="{CFDF50CC-85A3-2345-B614-125F03B0DE26}">
          <p14:sldIdLst>
            <p14:sldId id="402"/>
            <p14:sldId id="352"/>
            <p14:sldId id="403"/>
            <p14:sldId id="408"/>
            <p14:sldId id="351"/>
            <p14:sldId id="381"/>
          </p14:sldIdLst>
        </p14:section>
        <p14:section name="Control plane emulation" id="{048E6DC7-3A7D-9D46-8C49-DEBACEEED9C3}">
          <p14:sldIdLst>
            <p14:sldId id="354"/>
            <p14:sldId id="355"/>
            <p14:sldId id="416"/>
            <p14:sldId id="415"/>
            <p14:sldId id="369"/>
            <p14:sldId id="417"/>
            <p14:sldId id="418"/>
            <p14:sldId id="419"/>
          </p14:sldIdLst>
        </p14:section>
        <p14:section name="Evaluation" id="{3C1F4A8A-F7BB-F146-8EE6-A8879D92D4C6}">
          <p14:sldIdLst>
            <p14:sldId id="356"/>
            <p14:sldId id="358"/>
            <p14:sldId id="420"/>
            <p14:sldId id="539"/>
            <p14:sldId id="386"/>
            <p14:sldId id="390"/>
            <p14:sldId id="388"/>
            <p14:sldId id="422"/>
            <p14:sldId id="421"/>
            <p14:sldId id="52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A3"/>
    <a:srgbClr val="080808"/>
    <a:srgbClr val="4A91C2"/>
    <a:srgbClr val="FF7D0C"/>
    <a:srgbClr val="000000"/>
    <a:srgbClr val="7F7F7F"/>
    <a:srgbClr val="6D6B6F"/>
    <a:srgbClr val="7E7E7E"/>
    <a:srgbClr val="2C5A28"/>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99" autoAdjust="0"/>
    <p:restoredTop sz="86412" autoAdjust="0"/>
  </p:normalViewPr>
  <p:slideViewPr>
    <p:cSldViewPr snapToGrid="0">
      <p:cViewPr varScale="1">
        <p:scale>
          <a:sx n="61" d="100"/>
          <a:sy n="61" d="100"/>
        </p:scale>
        <p:origin x="224" y="976"/>
      </p:cViewPr>
      <p:guideLst/>
    </p:cSldViewPr>
  </p:slideViewPr>
  <p:outlineViewPr>
    <p:cViewPr>
      <p:scale>
        <a:sx n="33" d="100"/>
        <a:sy n="33" d="100"/>
      </p:scale>
      <p:origin x="0" y="-1008"/>
    </p:cViewPr>
  </p:outlineViewPr>
  <p:notesTextViewPr>
    <p:cViewPr>
      <p:scale>
        <a:sx n="155" d="100"/>
        <a:sy n="155" d="100"/>
      </p:scale>
      <p:origin x="0" y="0"/>
    </p:cViewPr>
  </p:notesTextViewPr>
  <p:sorterViewPr>
    <p:cViewPr>
      <p:scale>
        <a:sx n="66" d="100"/>
        <a:sy n="66" d="100"/>
      </p:scale>
      <p:origin x="0" y="0"/>
    </p:cViewPr>
  </p:sorterViewPr>
  <p:notesViewPr>
    <p:cSldViewPr snapToGrid="0">
      <p:cViewPr varScale="1">
        <p:scale>
          <a:sx n="86" d="100"/>
          <a:sy n="86" d="100"/>
        </p:scale>
        <p:origin x="2032"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AB707F74-DDB4-4D08-99D9-A0F4016D96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88235FF1-0EA3-497E-BC1D-C9FFCC62BE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C7E735-D924-4D68-97CB-A2CB942BF5E7}" type="datetimeFigureOut">
              <a:rPr lang="zh-CN" altLang="en-US" smtClean="0"/>
              <a:t>2020/10/21</a:t>
            </a:fld>
            <a:endParaRPr lang="zh-CN" altLang="en-US"/>
          </a:p>
        </p:txBody>
      </p:sp>
      <p:sp>
        <p:nvSpPr>
          <p:cNvPr id="4" name="页脚占位符 3">
            <a:extLst>
              <a:ext uri="{FF2B5EF4-FFF2-40B4-BE49-F238E27FC236}">
                <a16:creationId xmlns:a16="http://schemas.microsoft.com/office/drawing/2014/main" id="{85B2171B-4F68-4931-9C74-32063C55A3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2E7EE7D5-955F-4149-85BF-B9BB65E931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05BA52-8A15-4AAE-AF8C-4F7382DA8A39}" type="slidenum">
              <a:rPr lang="zh-CN" altLang="en-US" smtClean="0"/>
              <a:t>‹#›</a:t>
            </a:fld>
            <a:endParaRPr lang="zh-CN" altLang="en-US"/>
          </a:p>
        </p:txBody>
      </p:sp>
    </p:spTree>
    <p:extLst>
      <p:ext uri="{BB962C8B-B14F-4D97-AF65-F5344CB8AC3E}">
        <p14:creationId xmlns:p14="http://schemas.microsoft.com/office/powerpoint/2010/main" val="3110745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69AA5-9585-4CE7-AC73-C212F8A63A6B}" type="datetimeFigureOut">
              <a:rPr lang="en-US" smtClean="0"/>
              <a:t>10/21/20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DE29AC-B7DE-47C4-8EBC-694C915EA52A}" type="slidenum">
              <a:rPr lang="en-US" smtClean="0"/>
              <a:t>‹#›</a:t>
            </a:fld>
            <a:endParaRPr lang="en-US"/>
          </a:p>
        </p:txBody>
      </p:sp>
    </p:spTree>
    <p:extLst>
      <p:ext uri="{BB962C8B-B14F-4D97-AF65-F5344CB8AC3E}">
        <p14:creationId xmlns:p14="http://schemas.microsoft.com/office/powerpoint/2010/main" val="2543308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zh-CN" sz="1600" b="0" baseline="0" dirty="0"/>
          </a:p>
        </p:txBody>
      </p:sp>
      <p:sp>
        <p:nvSpPr>
          <p:cNvPr id="4" name="Slide Number Placeholder 3"/>
          <p:cNvSpPr>
            <a:spLocks noGrp="1"/>
          </p:cNvSpPr>
          <p:nvPr>
            <p:ph type="sldNum" sz="quarter" idx="5"/>
          </p:nvPr>
        </p:nvSpPr>
        <p:spPr/>
        <p:txBody>
          <a:bodyPr/>
          <a:lstStyle/>
          <a:p>
            <a:fld id="{1EDE29AC-B7DE-47C4-8EBC-694C915EA52A}" type="slidenum">
              <a:rPr lang="en-US" smtClean="0"/>
              <a:t>1</a:t>
            </a:fld>
            <a:endParaRPr lang="en-US"/>
          </a:p>
        </p:txBody>
      </p:sp>
    </p:spTree>
    <p:extLst>
      <p:ext uri="{BB962C8B-B14F-4D97-AF65-F5344CB8AC3E}">
        <p14:creationId xmlns:p14="http://schemas.microsoft.com/office/powerpoint/2010/main" val="4259849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85750" indent="-285750">
              <a:buFontTx/>
              <a:buChar char="-"/>
            </a:pPr>
            <a:endParaRPr lang="en-US" altLang="zh-CN" sz="1600" dirty="0"/>
          </a:p>
        </p:txBody>
      </p:sp>
      <p:sp>
        <p:nvSpPr>
          <p:cNvPr id="4" name="灯片编号占位符 3"/>
          <p:cNvSpPr>
            <a:spLocks noGrp="1"/>
          </p:cNvSpPr>
          <p:nvPr>
            <p:ph type="sldNum" sz="quarter" idx="5"/>
          </p:nvPr>
        </p:nvSpPr>
        <p:spPr/>
        <p:txBody>
          <a:bodyPr/>
          <a:lstStyle/>
          <a:p>
            <a:fld id="{1EDE29AC-B7DE-47C4-8EBC-694C915EA52A}" type="slidenum">
              <a:rPr lang="en-US" smtClean="0"/>
              <a:t>2</a:t>
            </a:fld>
            <a:endParaRPr lang="en-US"/>
          </a:p>
        </p:txBody>
      </p:sp>
    </p:spTree>
    <p:extLst>
      <p:ext uri="{BB962C8B-B14F-4D97-AF65-F5344CB8AC3E}">
        <p14:creationId xmlns:p14="http://schemas.microsoft.com/office/powerpoint/2010/main" val="3193447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b="0" dirty="0"/>
          </a:p>
        </p:txBody>
      </p:sp>
      <p:sp>
        <p:nvSpPr>
          <p:cNvPr id="4" name="灯片编号占位符 3"/>
          <p:cNvSpPr>
            <a:spLocks noGrp="1"/>
          </p:cNvSpPr>
          <p:nvPr>
            <p:ph type="sldNum" sz="quarter" idx="5"/>
          </p:nvPr>
        </p:nvSpPr>
        <p:spPr/>
        <p:txBody>
          <a:bodyPr/>
          <a:lstStyle/>
          <a:p>
            <a:fld id="{1EDE29AC-B7DE-47C4-8EBC-694C915EA52A}" type="slidenum">
              <a:rPr lang="en-US" smtClean="0"/>
              <a:t>3</a:t>
            </a:fld>
            <a:endParaRPr lang="en-US"/>
          </a:p>
        </p:txBody>
      </p:sp>
    </p:spTree>
    <p:extLst>
      <p:ext uri="{BB962C8B-B14F-4D97-AF65-F5344CB8AC3E}">
        <p14:creationId xmlns:p14="http://schemas.microsoft.com/office/powerpoint/2010/main" val="3295281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5"/>
          </p:nvPr>
        </p:nvSpPr>
        <p:spPr/>
        <p:txBody>
          <a:bodyPr/>
          <a:lstStyle/>
          <a:p>
            <a:fld id="{1EDE29AC-B7DE-47C4-8EBC-694C915EA52A}" type="slidenum">
              <a:rPr lang="en-US" smtClean="0"/>
              <a:t>4</a:t>
            </a:fld>
            <a:endParaRPr lang="en-US"/>
          </a:p>
        </p:txBody>
      </p:sp>
    </p:spTree>
    <p:extLst>
      <p:ext uri="{BB962C8B-B14F-4D97-AF65-F5344CB8AC3E}">
        <p14:creationId xmlns:p14="http://schemas.microsoft.com/office/powerpoint/2010/main" val="3336819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5</a:t>
            </a:fld>
            <a:endParaRPr lang="en-US"/>
          </a:p>
        </p:txBody>
      </p:sp>
    </p:spTree>
    <p:extLst>
      <p:ext uri="{BB962C8B-B14F-4D97-AF65-F5344CB8AC3E}">
        <p14:creationId xmlns:p14="http://schemas.microsoft.com/office/powerpoint/2010/main" val="218130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6</a:t>
            </a:fld>
            <a:endParaRPr lang="en-US"/>
          </a:p>
        </p:txBody>
      </p:sp>
    </p:spTree>
    <p:extLst>
      <p:ext uri="{BB962C8B-B14F-4D97-AF65-F5344CB8AC3E}">
        <p14:creationId xmlns:p14="http://schemas.microsoft.com/office/powerpoint/2010/main" val="474953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b="0" dirty="0">
              <a:latin typeface="Open Sans" panose="020B0606030504020204"/>
            </a:endParaRPr>
          </a:p>
        </p:txBody>
      </p:sp>
      <p:sp>
        <p:nvSpPr>
          <p:cNvPr id="4" name="灯片编号占位符 3"/>
          <p:cNvSpPr>
            <a:spLocks noGrp="1"/>
          </p:cNvSpPr>
          <p:nvPr>
            <p:ph type="sldNum" sz="quarter" idx="5"/>
          </p:nvPr>
        </p:nvSpPr>
        <p:spPr/>
        <p:txBody>
          <a:bodyPr/>
          <a:lstStyle/>
          <a:p>
            <a:fld id="{1EDE29AC-B7DE-47C4-8EBC-694C915EA52A}" type="slidenum">
              <a:rPr lang="en-US" smtClean="0"/>
              <a:t>7</a:t>
            </a:fld>
            <a:endParaRPr lang="en-US"/>
          </a:p>
        </p:txBody>
      </p:sp>
    </p:spTree>
    <p:extLst>
      <p:ext uri="{BB962C8B-B14F-4D97-AF65-F5344CB8AC3E}">
        <p14:creationId xmlns:p14="http://schemas.microsoft.com/office/powerpoint/2010/main" val="1023074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8</a:t>
            </a:fld>
            <a:endParaRPr lang="en-US"/>
          </a:p>
        </p:txBody>
      </p:sp>
    </p:spTree>
    <p:extLst>
      <p:ext uri="{BB962C8B-B14F-4D97-AF65-F5344CB8AC3E}">
        <p14:creationId xmlns:p14="http://schemas.microsoft.com/office/powerpoint/2010/main" val="3260101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5"/>
          </p:nvPr>
        </p:nvSpPr>
        <p:spPr/>
        <p:txBody>
          <a:bodyPr/>
          <a:lstStyle/>
          <a:p>
            <a:fld id="{1EDE29AC-B7DE-47C4-8EBC-694C915EA52A}" type="slidenum">
              <a:rPr lang="en-US" smtClean="0"/>
              <a:t>9</a:t>
            </a:fld>
            <a:endParaRPr lang="en-US"/>
          </a:p>
        </p:txBody>
      </p:sp>
    </p:spTree>
    <p:extLst>
      <p:ext uri="{BB962C8B-B14F-4D97-AF65-F5344CB8AC3E}">
        <p14:creationId xmlns:p14="http://schemas.microsoft.com/office/powerpoint/2010/main" val="422895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5"/>
          </p:nvPr>
        </p:nvSpPr>
        <p:spPr/>
        <p:txBody>
          <a:bodyPr/>
          <a:lstStyle/>
          <a:p>
            <a:fld id="{1EDE29AC-B7DE-47C4-8EBC-694C915EA52A}" type="slidenum">
              <a:rPr lang="en-US" smtClean="0"/>
              <a:t>10</a:t>
            </a:fld>
            <a:endParaRPr lang="en-US"/>
          </a:p>
        </p:txBody>
      </p:sp>
    </p:spTree>
    <p:extLst>
      <p:ext uri="{BB962C8B-B14F-4D97-AF65-F5344CB8AC3E}">
        <p14:creationId xmlns:p14="http://schemas.microsoft.com/office/powerpoint/2010/main" val="4267803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11</a:t>
            </a:fld>
            <a:endParaRPr lang="en-US"/>
          </a:p>
        </p:txBody>
      </p:sp>
    </p:spTree>
    <p:extLst>
      <p:ext uri="{BB962C8B-B14F-4D97-AF65-F5344CB8AC3E}">
        <p14:creationId xmlns:p14="http://schemas.microsoft.com/office/powerpoint/2010/main" val="4163083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12</a:t>
            </a:fld>
            <a:endParaRPr lang="en-US"/>
          </a:p>
        </p:txBody>
      </p:sp>
    </p:spTree>
    <p:extLst>
      <p:ext uri="{BB962C8B-B14F-4D97-AF65-F5344CB8AC3E}">
        <p14:creationId xmlns:p14="http://schemas.microsoft.com/office/powerpoint/2010/main" val="3028559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5"/>
          </p:nvPr>
        </p:nvSpPr>
        <p:spPr/>
        <p:txBody>
          <a:bodyPr/>
          <a:lstStyle/>
          <a:p>
            <a:fld id="{1EDE29AC-B7DE-47C4-8EBC-694C915EA52A}" type="slidenum">
              <a:rPr lang="en-US" smtClean="0"/>
              <a:t>13</a:t>
            </a:fld>
            <a:endParaRPr lang="en-US"/>
          </a:p>
        </p:txBody>
      </p:sp>
    </p:spTree>
    <p:extLst>
      <p:ext uri="{BB962C8B-B14F-4D97-AF65-F5344CB8AC3E}">
        <p14:creationId xmlns:p14="http://schemas.microsoft.com/office/powerpoint/2010/main" val="198110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14</a:t>
            </a:fld>
            <a:endParaRPr lang="en-US"/>
          </a:p>
        </p:txBody>
      </p:sp>
    </p:spTree>
    <p:extLst>
      <p:ext uri="{BB962C8B-B14F-4D97-AF65-F5344CB8AC3E}">
        <p14:creationId xmlns:p14="http://schemas.microsoft.com/office/powerpoint/2010/main" val="4176248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15</a:t>
            </a:fld>
            <a:endParaRPr lang="en-US"/>
          </a:p>
        </p:txBody>
      </p:sp>
    </p:spTree>
    <p:extLst>
      <p:ext uri="{BB962C8B-B14F-4D97-AF65-F5344CB8AC3E}">
        <p14:creationId xmlns:p14="http://schemas.microsoft.com/office/powerpoint/2010/main" val="4290611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dirty="0"/>
          </a:p>
        </p:txBody>
      </p:sp>
      <p:sp>
        <p:nvSpPr>
          <p:cNvPr id="4" name="灯片编号占位符 3"/>
          <p:cNvSpPr>
            <a:spLocks noGrp="1"/>
          </p:cNvSpPr>
          <p:nvPr>
            <p:ph type="sldNum" sz="quarter" idx="5"/>
          </p:nvPr>
        </p:nvSpPr>
        <p:spPr/>
        <p:txBody>
          <a:bodyPr/>
          <a:lstStyle/>
          <a:p>
            <a:fld id="{1EDE29AC-B7DE-47C4-8EBC-694C915EA52A}" type="slidenum">
              <a:rPr lang="en-US" smtClean="0"/>
              <a:t>16</a:t>
            </a:fld>
            <a:endParaRPr lang="en-US"/>
          </a:p>
        </p:txBody>
      </p:sp>
    </p:spTree>
    <p:extLst>
      <p:ext uri="{BB962C8B-B14F-4D97-AF65-F5344CB8AC3E}">
        <p14:creationId xmlns:p14="http://schemas.microsoft.com/office/powerpoint/2010/main" val="254996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a:p>
        </p:txBody>
      </p:sp>
      <p:sp>
        <p:nvSpPr>
          <p:cNvPr id="4" name="灯片编号占位符 3"/>
          <p:cNvSpPr>
            <a:spLocks noGrp="1"/>
          </p:cNvSpPr>
          <p:nvPr>
            <p:ph type="sldNum" sz="quarter" idx="5"/>
          </p:nvPr>
        </p:nvSpPr>
        <p:spPr/>
        <p:txBody>
          <a:bodyPr/>
          <a:lstStyle/>
          <a:p>
            <a:fld id="{1EDE29AC-B7DE-47C4-8EBC-694C915EA52A}" type="slidenum">
              <a:rPr lang="en-US" smtClean="0"/>
              <a:t>17</a:t>
            </a:fld>
            <a:endParaRPr lang="en-US"/>
          </a:p>
        </p:txBody>
      </p:sp>
    </p:spTree>
    <p:extLst>
      <p:ext uri="{BB962C8B-B14F-4D97-AF65-F5344CB8AC3E}">
        <p14:creationId xmlns:p14="http://schemas.microsoft.com/office/powerpoint/2010/main" val="1076441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a:p>
        </p:txBody>
      </p:sp>
      <p:sp>
        <p:nvSpPr>
          <p:cNvPr id="4" name="灯片编号占位符 3"/>
          <p:cNvSpPr>
            <a:spLocks noGrp="1"/>
          </p:cNvSpPr>
          <p:nvPr>
            <p:ph type="sldNum" sz="quarter" idx="5"/>
          </p:nvPr>
        </p:nvSpPr>
        <p:spPr/>
        <p:txBody>
          <a:bodyPr/>
          <a:lstStyle/>
          <a:p>
            <a:fld id="{1EDE29AC-B7DE-47C4-8EBC-694C915EA52A}" type="slidenum">
              <a:rPr lang="en-US" smtClean="0"/>
              <a:t>18</a:t>
            </a:fld>
            <a:endParaRPr lang="en-US"/>
          </a:p>
        </p:txBody>
      </p:sp>
    </p:spTree>
    <p:extLst>
      <p:ext uri="{BB962C8B-B14F-4D97-AF65-F5344CB8AC3E}">
        <p14:creationId xmlns:p14="http://schemas.microsoft.com/office/powerpoint/2010/main" val="3001351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lvl="0" indent="-171450">
              <a:buFontTx/>
              <a:buChar char="-"/>
            </a:pPr>
            <a:endParaRPr lang="en-US" altLang="zh-CN" sz="1600"/>
          </a:p>
        </p:txBody>
      </p:sp>
      <p:sp>
        <p:nvSpPr>
          <p:cNvPr id="4" name="灯片编号占位符 3"/>
          <p:cNvSpPr>
            <a:spLocks noGrp="1"/>
          </p:cNvSpPr>
          <p:nvPr>
            <p:ph type="sldNum" sz="quarter" idx="5"/>
          </p:nvPr>
        </p:nvSpPr>
        <p:spPr/>
        <p:txBody>
          <a:bodyPr/>
          <a:lstStyle/>
          <a:p>
            <a:fld id="{1EDE29AC-B7DE-47C4-8EBC-694C915EA52A}" type="slidenum">
              <a:rPr lang="en-US" smtClean="0"/>
              <a:t>19</a:t>
            </a:fld>
            <a:endParaRPr lang="en-US"/>
          </a:p>
        </p:txBody>
      </p:sp>
    </p:spTree>
    <p:extLst>
      <p:ext uri="{BB962C8B-B14F-4D97-AF65-F5344CB8AC3E}">
        <p14:creationId xmlns:p14="http://schemas.microsoft.com/office/powerpoint/2010/main" val="1208355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a:p>
        </p:txBody>
      </p:sp>
      <p:sp>
        <p:nvSpPr>
          <p:cNvPr id="4" name="灯片编号占位符 3"/>
          <p:cNvSpPr>
            <a:spLocks noGrp="1"/>
          </p:cNvSpPr>
          <p:nvPr>
            <p:ph type="sldNum" sz="quarter" idx="5"/>
          </p:nvPr>
        </p:nvSpPr>
        <p:spPr/>
        <p:txBody>
          <a:bodyPr/>
          <a:lstStyle/>
          <a:p>
            <a:fld id="{1EDE29AC-B7DE-47C4-8EBC-694C915EA52A}" type="slidenum">
              <a:rPr lang="en-US" smtClean="0"/>
              <a:t>20</a:t>
            </a:fld>
            <a:endParaRPr lang="en-US"/>
          </a:p>
        </p:txBody>
      </p:sp>
    </p:spTree>
    <p:extLst>
      <p:ext uri="{BB962C8B-B14F-4D97-AF65-F5344CB8AC3E}">
        <p14:creationId xmlns:p14="http://schemas.microsoft.com/office/powerpoint/2010/main" val="134765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a:p>
        </p:txBody>
      </p:sp>
      <p:sp>
        <p:nvSpPr>
          <p:cNvPr id="4" name="灯片编号占位符 3"/>
          <p:cNvSpPr>
            <a:spLocks noGrp="1"/>
          </p:cNvSpPr>
          <p:nvPr>
            <p:ph type="sldNum" sz="quarter" idx="5"/>
          </p:nvPr>
        </p:nvSpPr>
        <p:spPr/>
        <p:txBody>
          <a:bodyPr/>
          <a:lstStyle/>
          <a:p>
            <a:fld id="{1EDE29AC-B7DE-47C4-8EBC-694C915EA52A}" type="slidenum">
              <a:rPr lang="en-US" smtClean="0"/>
              <a:t>21</a:t>
            </a:fld>
            <a:endParaRPr lang="en-US"/>
          </a:p>
        </p:txBody>
      </p:sp>
    </p:spTree>
    <p:extLst>
      <p:ext uri="{BB962C8B-B14F-4D97-AF65-F5344CB8AC3E}">
        <p14:creationId xmlns:p14="http://schemas.microsoft.com/office/powerpoint/2010/main" val="616867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22</a:t>
            </a:fld>
            <a:endParaRPr lang="en-US"/>
          </a:p>
        </p:txBody>
      </p:sp>
    </p:spTree>
    <p:extLst>
      <p:ext uri="{BB962C8B-B14F-4D97-AF65-F5344CB8AC3E}">
        <p14:creationId xmlns:p14="http://schemas.microsoft.com/office/powerpoint/2010/main" val="4264496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23</a:t>
            </a:fld>
            <a:endParaRPr lang="en-US"/>
          </a:p>
        </p:txBody>
      </p:sp>
    </p:spTree>
    <p:extLst>
      <p:ext uri="{BB962C8B-B14F-4D97-AF65-F5344CB8AC3E}">
        <p14:creationId xmlns:p14="http://schemas.microsoft.com/office/powerpoint/2010/main" val="4183306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24</a:t>
            </a:fld>
            <a:endParaRPr lang="en-US"/>
          </a:p>
        </p:txBody>
      </p:sp>
    </p:spTree>
    <p:extLst>
      <p:ext uri="{BB962C8B-B14F-4D97-AF65-F5344CB8AC3E}">
        <p14:creationId xmlns:p14="http://schemas.microsoft.com/office/powerpoint/2010/main" val="2369262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25</a:t>
            </a:fld>
            <a:endParaRPr lang="en-US"/>
          </a:p>
        </p:txBody>
      </p:sp>
    </p:spTree>
    <p:extLst>
      <p:ext uri="{BB962C8B-B14F-4D97-AF65-F5344CB8AC3E}">
        <p14:creationId xmlns:p14="http://schemas.microsoft.com/office/powerpoint/2010/main" val="284471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dirty="0"/>
          </a:p>
        </p:txBody>
      </p:sp>
      <p:sp>
        <p:nvSpPr>
          <p:cNvPr id="4" name="灯片编号占位符 3"/>
          <p:cNvSpPr>
            <a:spLocks noGrp="1"/>
          </p:cNvSpPr>
          <p:nvPr>
            <p:ph type="sldNum" sz="quarter" idx="5"/>
          </p:nvPr>
        </p:nvSpPr>
        <p:spPr/>
        <p:txBody>
          <a:bodyPr/>
          <a:lstStyle/>
          <a:p>
            <a:fld id="{1EDE29AC-B7DE-47C4-8EBC-694C915EA52A}" type="slidenum">
              <a:rPr lang="en-US" smtClean="0"/>
              <a:t>26</a:t>
            </a:fld>
            <a:endParaRPr lang="en-US"/>
          </a:p>
        </p:txBody>
      </p:sp>
    </p:spTree>
    <p:extLst>
      <p:ext uri="{BB962C8B-B14F-4D97-AF65-F5344CB8AC3E}">
        <p14:creationId xmlns:p14="http://schemas.microsoft.com/office/powerpoint/2010/main" val="1403335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27</a:t>
            </a:fld>
            <a:endParaRPr lang="en-US"/>
          </a:p>
        </p:txBody>
      </p:sp>
    </p:spTree>
    <p:extLst>
      <p:ext uri="{BB962C8B-B14F-4D97-AF65-F5344CB8AC3E}">
        <p14:creationId xmlns:p14="http://schemas.microsoft.com/office/powerpoint/2010/main" val="1099298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28</a:t>
            </a:fld>
            <a:endParaRPr lang="en-US"/>
          </a:p>
        </p:txBody>
      </p:sp>
    </p:spTree>
    <p:extLst>
      <p:ext uri="{BB962C8B-B14F-4D97-AF65-F5344CB8AC3E}">
        <p14:creationId xmlns:p14="http://schemas.microsoft.com/office/powerpoint/2010/main" val="27780364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400550"/>
            <a:ext cx="6858000" cy="3600450"/>
          </a:xfrm>
        </p:spPr>
        <p:txBody>
          <a:bodyPr/>
          <a:lstStyle/>
          <a:p>
            <a:pPr marL="171450" indent="-171450">
              <a:buFontTx/>
              <a:buChar char="-"/>
            </a:pPr>
            <a:endParaRPr lang="en-US" altLang="zh-CN" sz="1500"/>
          </a:p>
        </p:txBody>
      </p:sp>
      <p:sp>
        <p:nvSpPr>
          <p:cNvPr id="4" name="Slide Number Placeholder 3"/>
          <p:cNvSpPr>
            <a:spLocks noGrp="1"/>
          </p:cNvSpPr>
          <p:nvPr>
            <p:ph type="sldNum" sz="quarter" idx="5"/>
          </p:nvPr>
        </p:nvSpPr>
        <p:spPr/>
        <p:txBody>
          <a:bodyPr/>
          <a:lstStyle/>
          <a:p>
            <a:fld id="{1EDE29AC-B7DE-47C4-8EBC-694C915EA52A}" type="slidenum">
              <a:rPr lang="en-US" smtClean="0"/>
              <a:t>29</a:t>
            </a:fld>
            <a:endParaRPr lang="en-US"/>
          </a:p>
        </p:txBody>
      </p:sp>
    </p:spTree>
    <p:extLst>
      <p:ext uri="{BB962C8B-B14F-4D97-AF65-F5344CB8AC3E}">
        <p14:creationId xmlns:p14="http://schemas.microsoft.com/office/powerpoint/2010/main" val="1819410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30</a:t>
            </a:fld>
            <a:endParaRPr lang="en-US"/>
          </a:p>
        </p:txBody>
      </p:sp>
    </p:spTree>
    <p:extLst>
      <p:ext uri="{BB962C8B-B14F-4D97-AF65-F5344CB8AC3E}">
        <p14:creationId xmlns:p14="http://schemas.microsoft.com/office/powerpoint/2010/main" val="27358486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31</a:t>
            </a:fld>
            <a:endParaRPr lang="en-US"/>
          </a:p>
        </p:txBody>
      </p:sp>
    </p:spTree>
    <p:extLst>
      <p:ext uri="{BB962C8B-B14F-4D97-AF65-F5344CB8AC3E}">
        <p14:creationId xmlns:p14="http://schemas.microsoft.com/office/powerpoint/2010/main" val="1059751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endParaRPr lang="en-US" altLang="zh-CN" sz="1600" dirty="0"/>
          </a:p>
        </p:txBody>
      </p:sp>
      <p:sp>
        <p:nvSpPr>
          <p:cNvPr id="4" name="灯片编号占位符 3"/>
          <p:cNvSpPr>
            <a:spLocks noGrp="1"/>
          </p:cNvSpPr>
          <p:nvPr>
            <p:ph type="sldNum" sz="quarter" idx="5"/>
          </p:nvPr>
        </p:nvSpPr>
        <p:spPr/>
        <p:txBody>
          <a:bodyPr/>
          <a:lstStyle/>
          <a:p>
            <a:fld id="{1EDE29AC-B7DE-47C4-8EBC-694C915EA52A}" type="slidenum">
              <a:rPr lang="en-US" smtClean="0"/>
              <a:t>32</a:t>
            </a:fld>
            <a:endParaRPr lang="en-US"/>
          </a:p>
        </p:txBody>
      </p:sp>
    </p:spTree>
    <p:extLst>
      <p:ext uri="{BB962C8B-B14F-4D97-AF65-F5344CB8AC3E}">
        <p14:creationId xmlns:p14="http://schemas.microsoft.com/office/powerpoint/2010/main" val="1457983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729990" cy="3600450"/>
          </a:xfrm>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33</a:t>
            </a:fld>
            <a:endParaRPr lang="en-US"/>
          </a:p>
        </p:txBody>
      </p:sp>
    </p:spTree>
    <p:extLst>
      <p:ext uri="{BB962C8B-B14F-4D97-AF65-F5344CB8AC3E}">
        <p14:creationId xmlns:p14="http://schemas.microsoft.com/office/powerpoint/2010/main" val="1683890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34</a:t>
            </a:fld>
            <a:endParaRPr lang="en-US"/>
          </a:p>
        </p:txBody>
      </p:sp>
    </p:spTree>
    <p:extLst>
      <p:ext uri="{BB962C8B-B14F-4D97-AF65-F5344CB8AC3E}">
        <p14:creationId xmlns:p14="http://schemas.microsoft.com/office/powerpoint/2010/main" val="4882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ltLang="zh-CN" sz="1600" dirty="0"/>
          </a:p>
        </p:txBody>
      </p:sp>
      <p:sp>
        <p:nvSpPr>
          <p:cNvPr id="4" name="Slide Number Placeholder 3"/>
          <p:cNvSpPr>
            <a:spLocks noGrp="1"/>
          </p:cNvSpPr>
          <p:nvPr>
            <p:ph type="sldNum" sz="quarter" idx="5"/>
          </p:nvPr>
        </p:nvSpPr>
        <p:spPr/>
        <p:txBody>
          <a:bodyPr/>
          <a:lstStyle/>
          <a:p>
            <a:fld id="{1EDE29AC-B7DE-47C4-8EBC-694C915EA52A}" type="slidenum">
              <a:rPr lang="en-US" smtClean="0"/>
              <a:t>35</a:t>
            </a:fld>
            <a:endParaRPr lang="en-US"/>
          </a:p>
        </p:txBody>
      </p:sp>
    </p:spTree>
    <p:extLst>
      <p:ext uri="{BB962C8B-B14F-4D97-AF65-F5344CB8AC3E}">
        <p14:creationId xmlns:p14="http://schemas.microsoft.com/office/powerpoint/2010/main" val="1005542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36</a:t>
            </a:fld>
            <a:endParaRPr lang="en-US"/>
          </a:p>
        </p:txBody>
      </p:sp>
    </p:spTree>
    <p:extLst>
      <p:ext uri="{BB962C8B-B14F-4D97-AF65-F5344CB8AC3E}">
        <p14:creationId xmlns:p14="http://schemas.microsoft.com/office/powerpoint/2010/main" val="3743965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37</a:t>
            </a:fld>
            <a:endParaRPr lang="en-US"/>
          </a:p>
        </p:txBody>
      </p:sp>
    </p:spTree>
    <p:extLst>
      <p:ext uri="{BB962C8B-B14F-4D97-AF65-F5344CB8AC3E}">
        <p14:creationId xmlns:p14="http://schemas.microsoft.com/office/powerpoint/2010/main" val="4288264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38</a:t>
            </a:fld>
            <a:endParaRPr lang="en-US"/>
          </a:p>
        </p:txBody>
      </p:sp>
    </p:spTree>
    <p:extLst>
      <p:ext uri="{BB962C8B-B14F-4D97-AF65-F5344CB8AC3E}">
        <p14:creationId xmlns:p14="http://schemas.microsoft.com/office/powerpoint/2010/main" val="2750354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39</a:t>
            </a:fld>
            <a:endParaRPr lang="en-US"/>
          </a:p>
        </p:txBody>
      </p:sp>
    </p:spTree>
    <p:extLst>
      <p:ext uri="{BB962C8B-B14F-4D97-AF65-F5344CB8AC3E}">
        <p14:creationId xmlns:p14="http://schemas.microsoft.com/office/powerpoint/2010/main" val="33060485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600" dirty="0"/>
          </a:p>
        </p:txBody>
      </p:sp>
      <p:sp>
        <p:nvSpPr>
          <p:cNvPr id="4" name="灯片编号占位符 3"/>
          <p:cNvSpPr>
            <a:spLocks noGrp="1"/>
          </p:cNvSpPr>
          <p:nvPr>
            <p:ph type="sldNum" sz="quarter" idx="5"/>
          </p:nvPr>
        </p:nvSpPr>
        <p:spPr/>
        <p:txBody>
          <a:bodyPr/>
          <a:lstStyle/>
          <a:p>
            <a:fld id="{1EDE29AC-B7DE-47C4-8EBC-694C915EA52A}" type="slidenum">
              <a:rPr lang="en-US" smtClean="0"/>
              <a:t>40</a:t>
            </a:fld>
            <a:endParaRPr lang="en-US"/>
          </a:p>
        </p:txBody>
      </p:sp>
    </p:spTree>
    <p:extLst>
      <p:ext uri="{BB962C8B-B14F-4D97-AF65-F5344CB8AC3E}">
        <p14:creationId xmlns:p14="http://schemas.microsoft.com/office/powerpoint/2010/main" val="26667745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41</a:t>
            </a:fld>
            <a:endParaRPr lang="en-US"/>
          </a:p>
        </p:txBody>
      </p:sp>
    </p:spTree>
    <p:extLst>
      <p:ext uri="{BB962C8B-B14F-4D97-AF65-F5344CB8AC3E}">
        <p14:creationId xmlns:p14="http://schemas.microsoft.com/office/powerpoint/2010/main" val="3678387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42</a:t>
            </a:fld>
            <a:endParaRPr lang="en-US"/>
          </a:p>
        </p:txBody>
      </p:sp>
    </p:spTree>
    <p:extLst>
      <p:ext uri="{BB962C8B-B14F-4D97-AF65-F5344CB8AC3E}">
        <p14:creationId xmlns:p14="http://schemas.microsoft.com/office/powerpoint/2010/main" val="31639309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43</a:t>
            </a:fld>
            <a:endParaRPr lang="en-US"/>
          </a:p>
        </p:txBody>
      </p:sp>
    </p:spTree>
    <p:extLst>
      <p:ext uri="{BB962C8B-B14F-4D97-AF65-F5344CB8AC3E}">
        <p14:creationId xmlns:p14="http://schemas.microsoft.com/office/powerpoint/2010/main" val="25440563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44</a:t>
            </a:fld>
            <a:endParaRPr lang="en-US"/>
          </a:p>
        </p:txBody>
      </p:sp>
    </p:spTree>
    <p:extLst>
      <p:ext uri="{BB962C8B-B14F-4D97-AF65-F5344CB8AC3E}">
        <p14:creationId xmlns:p14="http://schemas.microsoft.com/office/powerpoint/2010/main" val="24831753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45</a:t>
            </a:fld>
            <a:endParaRPr lang="en-US"/>
          </a:p>
        </p:txBody>
      </p:sp>
    </p:spTree>
    <p:extLst>
      <p:ext uri="{BB962C8B-B14F-4D97-AF65-F5344CB8AC3E}">
        <p14:creationId xmlns:p14="http://schemas.microsoft.com/office/powerpoint/2010/main" val="32703069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a:p>
        </p:txBody>
      </p:sp>
      <p:sp>
        <p:nvSpPr>
          <p:cNvPr id="4" name="Slide Number Placeholder 3"/>
          <p:cNvSpPr>
            <a:spLocks noGrp="1"/>
          </p:cNvSpPr>
          <p:nvPr>
            <p:ph type="sldNum" sz="quarter" idx="5"/>
          </p:nvPr>
        </p:nvSpPr>
        <p:spPr/>
        <p:txBody>
          <a:bodyPr/>
          <a:lstStyle/>
          <a:p>
            <a:fld id="{1EDE29AC-B7DE-47C4-8EBC-694C915EA52A}" type="slidenum">
              <a:rPr lang="en-US" smtClean="0"/>
              <a:t>46</a:t>
            </a:fld>
            <a:endParaRPr lang="en-US"/>
          </a:p>
        </p:txBody>
      </p:sp>
    </p:spTree>
    <p:extLst>
      <p:ext uri="{BB962C8B-B14F-4D97-AF65-F5344CB8AC3E}">
        <p14:creationId xmlns:p14="http://schemas.microsoft.com/office/powerpoint/2010/main" val="13155561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800" dirty="0"/>
          </a:p>
        </p:txBody>
      </p:sp>
      <p:sp>
        <p:nvSpPr>
          <p:cNvPr id="4" name="灯片编号占位符 3"/>
          <p:cNvSpPr>
            <a:spLocks noGrp="1"/>
          </p:cNvSpPr>
          <p:nvPr>
            <p:ph type="sldNum" sz="quarter" idx="5"/>
          </p:nvPr>
        </p:nvSpPr>
        <p:spPr/>
        <p:txBody>
          <a:bodyPr/>
          <a:lstStyle/>
          <a:p>
            <a:fld id="{1EDE29AC-B7DE-47C4-8EBC-694C915EA52A}" type="slidenum">
              <a:rPr lang="en-US" smtClean="0"/>
              <a:t>47</a:t>
            </a:fld>
            <a:endParaRPr lang="en-US"/>
          </a:p>
        </p:txBody>
      </p:sp>
    </p:spTree>
    <p:extLst>
      <p:ext uri="{BB962C8B-B14F-4D97-AF65-F5344CB8AC3E}">
        <p14:creationId xmlns:p14="http://schemas.microsoft.com/office/powerpoint/2010/main" val="332919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zh-CN" altLang="en-US" sz="1600" dirty="0"/>
          </a:p>
        </p:txBody>
      </p:sp>
      <p:sp>
        <p:nvSpPr>
          <p:cNvPr id="4" name="Slide Number Placeholder 3"/>
          <p:cNvSpPr>
            <a:spLocks noGrp="1"/>
          </p:cNvSpPr>
          <p:nvPr>
            <p:ph type="sldNum" sz="quarter" idx="5"/>
          </p:nvPr>
        </p:nvSpPr>
        <p:spPr/>
        <p:txBody>
          <a:bodyPr/>
          <a:lstStyle/>
          <a:p>
            <a:fld id="{1EDE29AC-B7DE-47C4-8EBC-694C915EA52A}" type="slidenum">
              <a:rPr lang="en-US" smtClean="0"/>
              <a:t>48</a:t>
            </a:fld>
            <a:endParaRPr lang="en-US"/>
          </a:p>
        </p:txBody>
      </p:sp>
    </p:spTree>
    <p:extLst>
      <p:ext uri="{BB962C8B-B14F-4D97-AF65-F5344CB8AC3E}">
        <p14:creationId xmlns:p14="http://schemas.microsoft.com/office/powerpoint/2010/main" val="30267206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600" dirty="0"/>
          </a:p>
        </p:txBody>
      </p:sp>
      <p:sp>
        <p:nvSpPr>
          <p:cNvPr id="4" name="灯片编号占位符 3"/>
          <p:cNvSpPr>
            <a:spLocks noGrp="1"/>
          </p:cNvSpPr>
          <p:nvPr>
            <p:ph type="sldNum" sz="quarter" idx="10"/>
          </p:nvPr>
        </p:nvSpPr>
        <p:spPr/>
        <p:txBody>
          <a:bodyPr/>
          <a:lstStyle/>
          <a:p>
            <a:fld id="{F65D53C3-BDBD-4A5F-83DA-A645B1E33672}" type="slidenum">
              <a:rPr lang="zh-CN" altLang="en-US" smtClean="0"/>
              <a:t>49</a:t>
            </a:fld>
            <a:endParaRPr lang="zh-CN" altLang="en-US"/>
          </a:p>
        </p:txBody>
      </p:sp>
    </p:spTree>
    <p:extLst>
      <p:ext uri="{BB962C8B-B14F-4D97-AF65-F5344CB8AC3E}">
        <p14:creationId xmlns:p14="http://schemas.microsoft.com/office/powerpoint/2010/main" val="446734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3 Options">
    <p:spTree>
      <p:nvGrpSpPr>
        <p:cNvPr id="1" name=""/>
        <p:cNvGrpSpPr/>
        <p:nvPr/>
      </p:nvGrpSpPr>
      <p:grpSpPr>
        <a:xfrm>
          <a:off x="0" y="0"/>
          <a:ext cx="0" cy="0"/>
          <a:chOff x="0" y="0"/>
          <a:chExt cx="0" cy="0"/>
        </a:xfrm>
      </p:grpSpPr>
      <p:sp>
        <p:nvSpPr>
          <p:cNvPr id="7" name="Text Placeholder 33"/>
          <p:cNvSpPr>
            <a:spLocks noGrp="1"/>
          </p:cNvSpPr>
          <p:nvPr>
            <p:ph type="body" sz="quarter" idx="11" hasCustomPrompt="1"/>
          </p:nvPr>
        </p:nvSpPr>
        <p:spPr>
          <a:xfrm>
            <a:off x="7304405" y="156051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8" name="Text Placeholder 36"/>
          <p:cNvSpPr>
            <a:spLocks noGrp="1"/>
          </p:cNvSpPr>
          <p:nvPr>
            <p:ph type="body" sz="quarter" idx="14" hasCustomPrompt="1"/>
          </p:nvPr>
        </p:nvSpPr>
        <p:spPr>
          <a:xfrm>
            <a:off x="7304404" y="1152523"/>
            <a:ext cx="2531747" cy="541338"/>
          </a:xfrm>
          <a:prstGeom prst="rect">
            <a:avLst/>
          </a:prstGeo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9" name="Text Placeholder 33"/>
          <p:cNvSpPr>
            <a:spLocks noGrp="1"/>
          </p:cNvSpPr>
          <p:nvPr>
            <p:ph type="body" sz="quarter" idx="15" hasCustomPrompt="1"/>
          </p:nvPr>
        </p:nvSpPr>
        <p:spPr>
          <a:xfrm>
            <a:off x="7304405" y="335597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0" name="Text Placeholder 36"/>
          <p:cNvSpPr>
            <a:spLocks noGrp="1"/>
          </p:cNvSpPr>
          <p:nvPr>
            <p:ph type="body" sz="quarter" idx="16" hasCustomPrompt="1"/>
          </p:nvPr>
        </p:nvSpPr>
        <p:spPr>
          <a:xfrm>
            <a:off x="7304404" y="2947983"/>
            <a:ext cx="2531747" cy="541338"/>
          </a:xfrm>
          <a:prstGeom prst="rect">
            <a:avLst/>
          </a:prstGeo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1" name="Text Placeholder 33"/>
          <p:cNvSpPr>
            <a:spLocks noGrp="1"/>
          </p:cNvSpPr>
          <p:nvPr>
            <p:ph type="body" sz="quarter" idx="17" hasCustomPrompt="1"/>
          </p:nvPr>
        </p:nvSpPr>
        <p:spPr>
          <a:xfrm>
            <a:off x="7304405" y="515143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2" name="Text Placeholder 36"/>
          <p:cNvSpPr>
            <a:spLocks noGrp="1"/>
          </p:cNvSpPr>
          <p:nvPr>
            <p:ph type="body" sz="quarter" idx="18" hasCustomPrompt="1"/>
          </p:nvPr>
        </p:nvSpPr>
        <p:spPr>
          <a:xfrm>
            <a:off x="7304404" y="4743443"/>
            <a:ext cx="2531747" cy="541338"/>
          </a:xfrm>
          <a:prstGeom prst="rect">
            <a:avLst/>
          </a:prstGeo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Tree>
    <p:extLst>
      <p:ext uri="{BB962C8B-B14F-4D97-AF65-F5344CB8AC3E}">
        <p14:creationId xmlns:p14="http://schemas.microsoft.com/office/powerpoint/2010/main" val="178118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4 Options">
    <p:spTree>
      <p:nvGrpSpPr>
        <p:cNvPr id="1" name=""/>
        <p:cNvGrpSpPr/>
        <p:nvPr/>
      </p:nvGrpSpPr>
      <p:grpSpPr>
        <a:xfrm>
          <a:off x="0" y="0"/>
          <a:ext cx="0" cy="0"/>
          <a:chOff x="0" y="0"/>
          <a:chExt cx="0" cy="0"/>
        </a:xfrm>
      </p:grpSpPr>
      <p:sp>
        <p:nvSpPr>
          <p:cNvPr id="7" name="Text Placeholder 33"/>
          <p:cNvSpPr>
            <a:spLocks noGrp="1"/>
          </p:cNvSpPr>
          <p:nvPr>
            <p:ph type="body" sz="quarter" idx="11" hasCustomPrompt="1"/>
          </p:nvPr>
        </p:nvSpPr>
        <p:spPr>
          <a:xfrm>
            <a:off x="7304405" y="1044318"/>
            <a:ext cx="3855720" cy="821354"/>
          </a:xfrm>
          <a:prstGeom prst="rect">
            <a:avLst/>
          </a:prstGeom>
        </p:spPr>
        <p:txBody>
          <a:bodyPr>
            <a:noAutofit/>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8" name="Text Placeholder 36"/>
          <p:cNvSpPr>
            <a:spLocks noGrp="1"/>
          </p:cNvSpPr>
          <p:nvPr>
            <p:ph type="body" sz="quarter" idx="14" hasCustomPrompt="1"/>
          </p:nvPr>
        </p:nvSpPr>
        <p:spPr>
          <a:xfrm>
            <a:off x="7304404" y="636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3" name="Text Placeholder 33"/>
          <p:cNvSpPr>
            <a:spLocks noGrp="1"/>
          </p:cNvSpPr>
          <p:nvPr>
            <p:ph type="body" sz="quarter" idx="15" hasCustomPrompt="1"/>
          </p:nvPr>
        </p:nvSpPr>
        <p:spPr>
          <a:xfrm>
            <a:off x="7304405" y="2511782"/>
            <a:ext cx="3855720" cy="821354"/>
          </a:xfrm>
          <a:prstGeom prst="rect">
            <a:avLst/>
          </a:prstGeom>
        </p:spPr>
        <p:txBody>
          <a:bodyPr>
            <a:noAutofit/>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4" name="Text Placeholder 36"/>
          <p:cNvSpPr>
            <a:spLocks noGrp="1"/>
          </p:cNvSpPr>
          <p:nvPr>
            <p:ph type="body" sz="quarter" idx="16" hasCustomPrompt="1"/>
          </p:nvPr>
        </p:nvSpPr>
        <p:spPr>
          <a:xfrm>
            <a:off x="7304404" y="2103794"/>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5" name="Text Placeholder 33"/>
          <p:cNvSpPr>
            <a:spLocks noGrp="1"/>
          </p:cNvSpPr>
          <p:nvPr>
            <p:ph type="body" sz="quarter" idx="17" hasCustomPrompt="1"/>
          </p:nvPr>
        </p:nvSpPr>
        <p:spPr>
          <a:xfrm>
            <a:off x="7304405" y="3986620"/>
            <a:ext cx="3855720" cy="821354"/>
          </a:xfrm>
          <a:prstGeom prst="rect">
            <a:avLst/>
          </a:prstGeom>
        </p:spPr>
        <p:txBody>
          <a:bodyPr>
            <a:noAutofit/>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6" name="Text Placeholder 36"/>
          <p:cNvSpPr>
            <a:spLocks noGrp="1"/>
          </p:cNvSpPr>
          <p:nvPr>
            <p:ph type="body" sz="quarter" idx="18" hasCustomPrompt="1"/>
          </p:nvPr>
        </p:nvSpPr>
        <p:spPr>
          <a:xfrm>
            <a:off x="7304404" y="3578632"/>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17" name="Text Placeholder 33"/>
          <p:cNvSpPr>
            <a:spLocks noGrp="1"/>
          </p:cNvSpPr>
          <p:nvPr>
            <p:ph type="body" sz="quarter" idx="19" hasCustomPrompt="1"/>
          </p:nvPr>
        </p:nvSpPr>
        <p:spPr>
          <a:xfrm>
            <a:off x="7304405" y="5461458"/>
            <a:ext cx="3855720" cy="821354"/>
          </a:xfrm>
          <a:prstGeom prst="rect">
            <a:avLst/>
          </a:prstGeom>
        </p:spPr>
        <p:txBody>
          <a:bodyPr>
            <a:noAutofit/>
          </a:bodyPr>
          <a:lstStyle>
            <a:lvl1pPr marL="0" indent="0">
              <a:buNone/>
              <a:defRPr sz="105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8" name="Text Placeholder 36"/>
          <p:cNvSpPr>
            <a:spLocks noGrp="1"/>
          </p:cNvSpPr>
          <p:nvPr>
            <p:ph type="body" sz="quarter" idx="20" hasCustomPrompt="1"/>
          </p:nvPr>
        </p:nvSpPr>
        <p:spPr>
          <a:xfrm>
            <a:off x="7304404" y="505347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04</a:t>
            </a:r>
            <a:endParaRPr lang="ru-RU" dirty="0"/>
          </a:p>
        </p:txBody>
      </p:sp>
    </p:spTree>
    <p:extLst>
      <p:ext uri="{BB962C8B-B14F-4D97-AF65-F5344CB8AC3E}">
        <p14:creationId xmlns:p14="http://schemas.microsoft.com/office/powerpoint/2010/main" val="1446593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5 Options">
    <p:spTree>
      <p:nvGrpSpPr>
        <p:cNvPr id="1" name=""/>
        <p:cNvGrpSpPr/>
        <p:nvPr/>
      </p:nvGrpSpPr>
      <p:grpSpPr>
        <a:xfrm>
          <a:off x="0" y="0"/>
          <a:ext cx="0" cy="0"/>
          <a:chOff x="0" y="0"/>
          <a:chExt cx="0" cy="0"/>
        </a:xfrm>
      </p:grpSpPr>
      <p:sp>
        <p:nvSpPr>
          <p:cNvPr id="7" name="Text Placeholder 33"/>
          <p:cNvSpPr>
            <a:spLocks noGrp="1"/>
          </p:cNvSpPr>
          <p:nvPr>
            <p:ph type="body" sz="quarter" idx="11" hasCustomPrompt="1"/>
          </p:nvPr>
        </p:nvSpPr>
        <p:spPr>
          <a:xfrm>
            <a:off x="7304404" y="960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8" name="Text Placeholder 36"/>
          <p:cNvSpPr>
            <a:spLocks noGrp="1"/>
          </p:cNvSpPr>
          <p:nvPr>
            <p:ph type="body" sz="quarter" idx="14" hasCustomPrompt="1"/>
          </p:nvPr>
        </p:nvSpPr>
        <p:spPr>
          <a:xfrm>
            <a:off x="7304404" y="636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0" name="Text Placeholder 33"/>
          <p:cNvSpPr>
            <a:spLocks noGrp="1"/>
          </p:cNvSpPr>
          <p:nvPr>
            <p:ph type="body" sz="quarter" idx="15" hasCustomPrompt="1"/>
          </p:nvPr>
        </p:nvSpPr>
        <p:spPr>
          <a:xfrm>
            <a:off x="7304404" y="2103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11" name="Text Placeholder 36"/>
          <p:cNvSpPr>
            <a:spLocks noGrp="1"/>
          </p:cNvSpPr>
          <p:nvPr>
            <p:ph type="body" sz="quarter" idx="16" hasCustomPrompt="1"/>
          </p:nvPr>
        </p:nvSpPr>
        <p:spPr>
          <a:xfrm>
            <a:off x="7304404" y="1779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2" name="Text Placeholder 33"/>
          <p:cNvSpPr>
            <a:spLocks noGrp="1"/>
          </p:cNvSpPr>
          <p:nvPr>
            <p:ph type="body" sz="quarter" idx="17" hasCustomPrompt="1"/>
          </p:nvPr>
        </p:nvSpPr>
        <p:spPr>
          <a:xfrm>
            <a:off x="7304404" y="3246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19" name="Text Placeholder 36"/>
          <p:cNvSpPr>
            <a:spLocks noGrp="1"/>
          </p:cNvSpPr>
          <p:nvPr>
            <p:ph type="body" sz="quarter" idx="18" hasCustomPrompt="1"/>
          </p:nvPr>
        </p:nvSpPr>
        <p:spPr>
          <a:xfrm>
            <a:off x="7304404" y="2922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20" name="Text Placeholder 33"/>
          <p:cNvSpPr>
            <a:spLocks noGrp="1"/>
          </p:cNvSpPr>
          <p:nvPr>
            <p:ph type="body" sz="quarter" idx="19" hasCustomPrompt="1"/>
          </p:nvPr>
        </p:nvSpPr>
        <p:spPr>
          <a:xfrm>
            <a:off x="7304404" y="4389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21" name="Text Placeholder 36"/>
          <p:cNvSpPr>
            <a:spLocks noGrp="1"/>
          </p:cNvSpPr>
          <p:nvPr>
            <p:ph type="body" sz="quarter" idx="20" hasCustomPrompt="1"/>
          </p:nvPr>
        </p:nvSpPr>
        <p:spPr>
          <a:xfrm>
            <a:off x="7304404" y="4065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04</a:t>
            </a:r>
            <a:endParaRPr lang="ru-RU" dirty="0"/>
          </a:p>
        </p:txBody>
      </p:sp>
      <p:sp>
        <p:nvSpPr>
          <p:cNvPr id="22" name="Text Placeholder 33"/>
          <p:cNvSpPr>
            <a:spLocks noGrp="1"/>
          </p:cNvSpPr>
          <p:nvPr>
            <p:ph type="body" sz="quarter" idx="21" hasCustomPrompt="1"/>
          </p:nvPr>
        </p:nvSpPr>
        <p:spPr>
          <a:xfrm>
            <a:off x="7304404" y="5532498"/>
            <a:ext cx="3855720" cy="563502"/>
          </a:xfrm>
          <a:prstGeom prst="rect">
            <a:avLst/>
          </a:prstGeom>
        </p:spPr>
        <p:txBody>
          <a:bodyPr>
            <a:noAutofit/>
          </a:bodyPr>
          <a:lstStyle>
            <a:lvl1pPr marL="0" indent="0">
              <a:buNone/>
              <a:defRPr sz="1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a:t>
            </a:r>
          </a:p>
        </p:txBody>
      </p:sp>
      <p:sp>
        <p:nvSpPr>
          <p:cNvPr id="23" name="Text Placeholder 36"/>
          <p:cNvSpPr>
            <a:spLocks noGrp="1"/>
          </p:cNvSpPr>
          <p:nvPr>
            <p:ph type="body" sz="quarter" idx="22" hasCustomPrompt="1"/>
          </p:nvPr>
        </p:nvSpPr>
        <p:spPr>
          <a:xfrm>
            <a:off x="7304404" y="5208330"/>
            <a:ext cx="2531747" cy="541338"/>
          </a:xfrm>
          <a:prstGeom prst="rect">
            <a:avLst/>
          </a:prstGeom>
        </p:spPr>
        <p:txBody>
          <a:bodyPr>
            <a:noAutofit/>
          </a:bodyPr>
          <a:lstStyle>
            <a:lvl1pPr marL="0" indent="0" algn="l">
              <a:buNone/>
              <a:defRPr kumimoji="0" lang="en-US" sz="16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05</a:t>
            </a:r>
            <a:endParaRPr lang="ru-RU" dirty="0"/>
          </a:p>
        </p:txBody>
      </p:sp>
    </p:spTree>
    <p:extLst>
      <p:ext uri="{BB962C8B-B14F-4D97-AF65-F5344CB8AC3E}">
        <p14:creationId xmlns:p14="http://schemas.microsoft.com/office/powerpoint/2010/main" val="3233069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04 Options">
    <p:spTree>
      <p:nvGrpSpPr>
        <p:cNvPr id="1" name=""/>
        <p:cNvGrpSpPr/>
        <p:nvPr/>
      </p:nvGrpSpPr>
      <p:grpSpPr>
        <a:xfrm>
          <a:off x="0" y="0"/>
          <a:ext cx="0" cy="0"/>
          <a:chOff x="0" y="0"/>
          <a:chExt cx="0" cy="0"/>
        </a:xfrm>
      </p:grpSpPr>
      <p:sp>
        <p:nvSpPr>
          <p:cNvPr id="10" name="Text Placeholder 33"/>
          <p:cNvSpPr>
            <a:spLocks noGrp="1"/>
          </p:cNvSpPr>
          <p:nvPr>
            <p:ph type="body" sz="quarter" idx="11" hasCustomPrompt="1"/>
          </p:nvPr>
        </p:nvSpPr>
        <p:spPr>
          <a:xfrm>
            <a:off x="779145" y="1274759"/>
            <a:ext cx="2390775"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 incididunt ut labore et dolore magna aliqua. </a:t>
            </a:r>
          </a:p>
        </p:txBody>
      </p:sp>
      <p:sp>
        <p:nvSpPr>
          <p:cNvPr id="11" name="Text Placeholder 36"/>
          <p:cNvSpPr>
            <a:spLocks noGrp="1"/>
          </p:cNvSpPr>
          <p:nvPr>
            <p:ph type="body" sz="quarter" idx="12" hasCustomPrompt="1"/>
          </p:nvPr>
        </p:nvSpPr>
        <p:spPr>
          <a:xfrm>
            <a:off x="8991599" y="872328"/>
            <a:ext cx="2403791" cy="541338"/>
          </a:xfrm>
          <a:prstGeom prst="rect">
            <a:avLst/>
          </a:prstGeom>
        </p:spPr>
        <p:txBody>
          <a:bodyPr>
            <a:noAutofit/>
          </a:bodyPr>
          <a:lstStyle>
            <a:lvl1pPr marL="0" indent="0" algn="r">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12" name="Text Placeholder 33"/>
          <p:cNvSpPr>
            <a:spLocks noGrp="1"/>
          </p:cNvSpPr>
          <p:nvPr>
            <p:ph type="body" sz="quarter" idx="13" hasCustomPrompt="1"/>
          </p:nvPr>
        </p:nvSpPr>
        <p:spPr>
          <a:xfrm>
            <a:off x="8991599" y="1287459"/>
            <a:ext cx="24037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 incididunt ut labore et dolore magna aliqua. </a:t>
            </a:r>
          </a:p>
        </p:txBody>
      </p:sp>
      <p:sp>
        <p:nvSpPr>
          <p:cNvPr id="19" name="Text Placeholder 36"/>
          <p:cNvSpPr>
            <a:spLocks noGrp="1"/>
          </p:cNvSpPr>
          <p:nvPr>
            <p:ph type="body" sz="quarter" idx="14" hasCustomPrompt="1"/>
          </p:nvPr>
        </p:nvSpPr>
        <p:spPr>
          <a:xfrm>
            <a:off x="779145" y="872328"/>
            <a:ext cx="2390776"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20" name="Text Placeholder 33"/>
          <p:cNvSpPr>
            <a:spLocks noGrp="1"/>
          </p:cNvSpPr>
          <p:nvPr>
            <p:ph type="body" sz="quarter" idx="15" hasCustomPrompt="1"/>
          </p:nvPr>
        </p:nvSpPr>
        <p:spPr>
          <a:xfrm>
            <a:off x="779145" y="5246684"/>
            <a:ext cx="2390775"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 incididunt ut labore et dolore magna aliqua. </a:t>
            </a:r>
          </a:p>
        </p:txBody>
      </p:sp>
      <p:sp>
        <p:nvSpPr>
          <p:cNvPr id="21" name="Text Placeholder 36"/>
          <p:cNvSpPr>
            <a:spLocks noGrp="1"/>
          </p:cNvSpPr>
          <p:nvPr>
            <p:ph type="body" sz="quarter" idx="16" hasCustomPrompt="1"/>
          </p:nvPr>
        </p:nvSpPr>
        <p:spPr>
          <a:xfrm>
            <a:off x="779145" y="4844253"/>
            <a:ext cx="2390776"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22" name="Text Placeholder 36"/>
          <p:cNvSpPr>
            <a:spLocks noGrp="1"/>
          </p:cNvSpPr>
          <p:nvPr>
            <p:ph type="body" sz="quarter" idx="17" hasCustomPrompt="1"/>
          </p:nvPr>
        </p:nvSpPr>
        <p:spPr>
          <a:xfrm>
            <a:off x="8991599" y="4844253"/>
            <a:ext cx="2403791" cy="541338"/>
          </a:xfrm>
          <a:prstGeom prst="rect">
            <a:avLst/>
          </a:prstGeom>
        </p:spPr>
        <p:txBody>
          <a:bodyPr>
            <a:noAutofit/>
          </a:bodyPr>
          <a:lstStyle>
            <a:lvl1pPr marL="0" indent="0" algn="r">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3" name="Text Placeholder 33"/>
          <p:cNvSpPr>
            <a:spLocks noGrp="1"/>
          </p:cNvSpPr>
          <p:nvPr>
            <p:ph type="body" sz="quarter" idx="18" hasCustomPrompt="1"/>
          </p:nvPr>
        </p:nvSpPr>
        <p:spPr>
          <a:xfrm>
            <a:off x="8991599" y="5259384"/>
            <a:ext cx="24037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 incididunt ut labore et dolore magna aliqua. </a:t>
            </a:r>
          </a:p>
        </p:txBody>
      </p:sp>
    </p:spTree>
    <p:extLst>
      <p:ext uri="{BB962C8B-B14F-4D97-AF65-F5344CB8AC3E}">
        <p14:creationId xmlns:p14="http://schemas.microsoft.com/office/powerpoint/2010/main" val="334227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6 Options">
    <p:spTree>
      <p:nvGrpSpPr>
        <p:cNvPr id="1" name=""/>
        <p:cNvGrpSpPr/>
        <p:nvPr/>
      </p:nvGrpSpPr>
      <p:grpSpPr>
        <a:xfrm>
          <a:off x="0" y="0"/>
          <a:ext cx="0" cy="0"/>
          <a:chOff x="0" y="0"/>
          <a:chExt cx="0" cy="0"/>
        </a:xfrm>
      </p:grpSpPr>
      <p:sp>
        <p:nvSpPr>
          <p:cNvPr id="13" name="Text Placeholder 33"/>
          <p:cNvSpPr>
            <a:spLocks noGrp="1"/>
          </p:cNvSpPr>
          <p:nvPr>
            <p:ph type="body" sz="quarter" idx="15" hasCustomPrompt="1"/>
          </p:nvPr>
        </p:nvSpPr>
        <p:spPr>
          <a:xfrm>
            <a:off x="775333" y="5418134"/>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4" name="Text Placeholder 36"/>
          <p:cNvSpPr>
            <a:spLocks noGrp="1"/>
          </p:cNvSpPr>
          <p:nvPr>
            <p:ph type="body" sz="quarter" idx="16" hasCustomPrompt="1"/>
          </p:nvPr>
        </p:nvSpPr>
        <p:spPr>
          <a:xfrm>
            <a:off x="775332" y="5035548"/>
            <a:ext cx="1691679"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15" name="Text Placeholder 33"/>
          <p:cNvSpPr>
            <a:spLocks noGrp="1"/>
          </p:cNvSpPr>
          <p:nvPr>
            <p:ph type="body" sz="quarter" idx="19" hasCustomPrompt="1"/>
          </p:nvPr>
        </p:nvSpPr>
        <p:spPr>
          <a:xfrm>
            <a:off x="775334" y="3433362"/>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6" name="Text Placeholder 36"/>
          <p:cNvSpPr>
            <a:spLocks noGrp="1"/>
          </p:cNvSpPr>
          <p:nvPr>
            <p:ph type="body" sz="quarter" idx="20" hasCustomPrompt="1"/>
          </p:nvPr>
        </p:nvSpPr>
        <p:spPr>
          <a:xfrm>
            <a:off x="775333" y="3050776"/>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7" name="Text Placeholder 33"/>
          <p:cNvSpPr>
            <a:spLocks noGrp="1"/>
          </p:cNvSpPr>
          <p:nvPr>
            <p:ph type="body" sz="quarter" idx="21" hasCustomPrompt="1"/>
          </p:nvPr>
        </p:nvSpPr>
        <p:spPr>
          <a:xfrm>
            <a:off x="775333" y="1405336"/>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8" name="Text Placeholder 36"/>
          <p:cNvSpPr>
            <a:spLocks noGrp="1"/>
          </p:cNvSpPr>
          <p:nvPr>
            <p:ph type="body" sz="quarter" idx="22" hasCustomPrompt="1"/>
          </p:nvPr>
        </p:nvSpPr>
        <p:spPr>
          <a:xfrm>
            <a:off x="775332" y="1022750"/>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24" name="Text Placeholder 36"/>
          <p:cNvSpPr>
            <a:spLocks noGrp="1"/>
          </p:cNvSpPr>
          <p:nvPr>
            <p:ph type="body" sz="quarter" idx="23" hasCustomPrompt="1"/>
          </p:nvPr>
        </p:nvSpPr>
        <p:spPr>
          <a:xfrm>
            <a:off x="9429749" y="3112687"/>
            <a:ext cx="1889441" cy="541338"/>
          </a:xfrm>
          <a:prstGeom prst="rect">
            <a:avLst/>
          </a:prstGeom>
        </p:spPr>
        <p:txBody>
          <a:bodyPr>
            <a:noAutofit/>
          </a:bodyPr>
          <a:lstStyle>
            <a:lvl1pPr marL="0" indent="0" algn="r">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5</a:t>
            </a:r>
          </a:p>
        </p:txBody>
      </p:sp>
      <p:sp>
        <p:nvSpPr>
          <p:cNvPr id="25" name="Text Placeholder 33"/>
          <p:cNvSpPr>
            <a:spLocks noGrp="1"/>
          </p:cNvSpPr>
          <p:nvPr>
            <p:ph type="body" sz="quarter" idx="24" hasCustomPrompt="1"/>
          </p:nvPr>
        </p:nvSpPr>
        <p:spPr>
          <a:xfrm>
            <a:off x="9753599" y="3495273"/>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
        <p:nvSpPr>
          <p:cNvPr id="26" name="Text Placeholder 36"/>
          <p:cNvSpPr>
            <a:spLocks noGrp="1"/>
          </p:cNvSpPr>
          <p:nvPr>
            <p:ph type="body" sz="quarter" idx="25" hasCustomPrompt="1"/>
          </p:nvPr>
        </p:nvSpPr>
        <p:spPr>
          <a:xfrm>
            <a:off x="9429748" y="1022750"/>
            <a:ext cx="1889441" cy="541338"/>
          </a:xfrm>
          <a:prstGeom prst="rect">
            <a:avLst/>
          </a:prstGeom>
        </p:spPr>
        <p:txBody>
          <a:bodyPr>
            <a:noAutofit/>
          </a:bodyPr>
          <a:lstStyle>
            <a:lvl1pPr marL="0" indent="0" algn="r">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7" name="Text Placeholder 33"/>
          <p:cNvSpPr>
            <a:spLocks noGrp="1"/>
          </p:cNvSpPr>
          <p:nvPr>
            <p:ph type="body" sz="quarter" idx="26" hasCustomPrompt="1"/>
          </p:nvPr>
        </p:nvSpPr>
        <p:spPr>
          <a:xfrm>
            <a:off x="9753598" y="1405336"/>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
        <p:nvSpPr>
          <p:cNvPr id="28" name="Text Placeholder 36"/>
          <p:cNvSpPr>
            <a:spLocks noGrp="1"/>
          </p:cNvSpPr>
          <p:nvPr>
            <p:ph type="body" sz="quarter" idx="27" hasCustomPrompt="1"/>
          </p:nvPr>
        </p:nvSpPr>
        <p:spPr>
          <a:xfrm>
            <a:off x="9429748" y="5087938"/>
            <a:ext cx="1889441" cy="541338"/>
          </a:xfrm>
          <a:prstGeom prst="rect">
            <a:avLst/>
          </a:prstGeom>
        </p:spPr>
        <p:txBody>
          <a:bodyPr>
            <a:noAutofit/>
          </a:bodyPr>
          <a:lstStyle>
            <a:lvl1pPr marL="0" indent="0" algn="r">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06</a:t>
            </a:r>
            <a:endParaRPr lang="ru-RU" dirty="0"/>
          </a:p>
        </p:txBody>
      </p:sp>
      <p:sp>
        <p:nvSpPr>
          <p:cNvPr id="29" name="Text Placeholder 33"/>
          <p:cNvSpPr>
            <a:spLocks noGrp="1"/>
          </p:cNvSpPr>
          <p:nvPr>
            <p:ph type="body" sz="quarter" idx="28" hasCustomPrompt="1"/>
          </p:nvPr>
        </p:nvSpPr>
        <p:spPr>
          <a:xfrm>
            <a:off x="9753598" y="5470524"/>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Tree>
    <p:extLst>
      <p:ext uri="{BB962C8B-B14F-4D97-AF65-F5344CB8AC3E}">
        <p14:creationId xmlns:p14="http://schemas.microsoft.com/office/powerpoint/2010/main" val="171778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04 Options">
    <p:spTree>
      <p:nvGrpSpPr>
        <p:cNvPr id="1" name=""/>
        <p:cNvGrpSpPr/>
        <p:nvPr/>
      </p:nvGrpSpPr>
      <p:grpSpPr>
        <a:xfrm>
          <a:off x="0" y="0"/>
          <a:ext cx="0" cy="0"/>
          <a:chOff x="0" y="0"/>
          <a:chExt cx="0" cy="0"/>
        </a:xfrm>
      </p:grpSpPr>
      <p:sp>
        <p:nvSpPr>
          <p:cNvPr id="12" name="Text Placeholder 33"/>
          <p:cNvSpPr>
            <a:spLocks noGrp="1"/>
          </p:cNvSpPr>
          <p:nvPr>
            <p:ph type="body" sz="quarter" idx="19" hasCustomPrompt="1"/>
          </p:nvPr>
        </p:nvSpPr>
        <p:spPr>
          <a:xfrm>
            <a:off x="700088" y="3814329"/>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a:t>
            </a:r>
          </a:p>
        </p:txBody>
      </p:sp>
      <p:sp>
        <p:nvSpPr>
          <p:cNvPr id="13" name="Text Placeholder 33"/>
          <p:cNvSpPr>
            <a:spLocks noGrp="1"/>
          </p:cNvSpPr>
          <p:nvPr>
            <p:ph type="body" sz="quarter" idx="20" hasCustomPrompt="1"/>
          </p:nvPr>
        </p:nvSpPr>
        <p:spPr>
          <a:xfrm>
            <a:off x="2277877" y="5451882"/>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a:t>
            </a:r>
          </a:p>
        </p:txBody>
      </p:sp>
      <p:sp>
        <p:nvSpPr>
          <p:cNvPr id="14" name="Text Placeholder 33"/>
          <p:cNvSpPr>
            <a:spLocks noGrp="1"/>
          </p:cNvSpPr>
          <p:nvPr>
            <p:ph type="body" sz="quarter" idx="21" hasCustomPrompt="1"/>
          </p:nvPr>
        </p:nvSpPr>
        <p:spPr>
          <a:xfrm>
            <a:off x="8236418" y="5451882"/>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a:t>
            </a:r>
          </a:p>
        </p:txBody>
      </p:sp>
      <p:sp>
        <p:nvSpPr>
          <p:cNvPr id="15" name="Text Placeholder 33"/>
          <p:cNvSpPr>
            <a:spLocks noGrp="1"/>
          </p:cNvSpPr>
          <p:nvPr>
            <p:ph type="body" sz="quarter" idx="22" hasCustomPrompt="1"/>
          </p:nvPr>
        </p:nvSpPr>
        <p:spPr>
          <a:xfrm>
            <a:off x="9605029" y="3814329"/>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a:t>
            </a:r>
          </a:p>
        </p:txBody>
      </p:sp>
      <p:sp>
        <p:nvSpPr>
          <p:cNvPr id="16" name="Text Placeholder 36"/>
          <p:cNvSpPr>
            <a:spLocks noGrp="1"/>
          </p:cNvSpPr>
          <p:nvPr>
            <p:ph type="body" sz="quarter" idx="23" hasCustomPrompt="1"/>
          </p:nvPr>
        </p:nvSpPr>
        <p:spPr>
          <a:xfrm>
            <a:off x="638174" y="3508961"/>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7" name="Text Placeholder 36"/>
          <p:cNvSpPr>
            <a:spLocks noGrp="1"/>
          </p:cNvSpPr>
          <p:nvPr>
            <p:ph type="body" sz="quarter" idx="24" hasCustomPrompt="1"/>
          </p:nvPr>
        </p:nvSpPr>
        <p:spPr>
          <a:xfrm>
            <a:off x="2277877" y="5133927"/>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8" name="Text Placeholder 36"/>
          <p:cNvSpPr>
            <a:spLocks noGrp="1"/>
          </p:cNvSpPr>
          <p:nvPr>
            <p:ph type="body" sz="quarter" idx="25" hasCustomPrompt="1"/>
          </p:nvPr>
        </p:nvSpPr>
        <p:spPr>
          <a:xfrm>
            <a:off x="8236418" y="5133927"/>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24" name="Text Placeholder 36"/>
          <p:cNvSpPr>
            <a:spLocks noGrp="1"/>
          </p:cNvSpPr>
          <p:nvPr>
            <p:ph type="body" sz="quarter" idx="26" hasCustomPrompt="1"/>
          </p:nvPr>
        </p:nvSpPr>
        <p:spPr>
          <a:xfrm>
            <a:off x="9605029" y="3508961"/>
            <a:ext cx="1764035" cy="541338"/>
          </a:xfrm>
          <a:prstGeom prst="rect">
            <a:avLst/>
          </a:prstGeom>
        </p:spPr>
        <p:txBody>
          <a:bodyPr>
            <a:noAutofit/>
          </a:bodyPr>
          <a:lstStyle>
            <a:lvl1pPr marL="0" indent="0" algn="l">
              <a:buNone/>
              <a:defRPr kumimoji="0" lang="en-US" sz="18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04</a:t>
            </a:r>
            <a:endParaRPr lang="ru-RU" dirty="0"/>
          </a:p>
        </p:txBody>
      </p:sp>
    </p:spTree>
    <p:extLst>
      <p:ext uri="{BB962C8B-B14F-4D97-AF65-F5344CB8AC3E}">
        <p14:creationId xmlns:p14="http://schemas.microsoft.com/office/powerpoint/2010/main" val="722005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6_01 Options">
    <p:spTree>
      <p:nvGrpSpPr>
        <p:cNvPr id="1" name=""/>
        <p:cNvGrpSpPr/>
        <p:nvPr/>
      </p:nvGrpSpPr>
      <p:grpSpPr>
        <a:xfrm>
          <a:off x="0" y="0"/>
          <a:ext cx="0" cy="0"/>
          <a:chOff x="0" y="0"/>
          <a:chExt cx="0" cy="0"/>
        </a:xfrm>
      </p:grpSpPr>
      <p:sp>
        <p:nvSpPr>
          <p:cNvPr id="12" name="Text Placeholder 33"/>
          <p:cNvSpPr>
            <a:spLocks noGrp="1"/>
          </p:cNvSpPr>
          <p:nvPr>
            <p:ph type="body" sz="quarter" idx="19" hasCustomPrompt="1"/>
          </p:nvPr>
        </p:nvSpPr>
        <p:spPr>
          <a:xfrm>
            <a:off x="1552575" y="1550780"/>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16" name="Text Placeholder 36"/>
          <p:cNvSpPr>
            <a:spLocks noGrp="1"/>
          </p:cNvSpPr>
          <p:nvPr>
            <p:ph type="body" sz="quarter" idx="23" hasCustomPrompt="1"/>
          </p:nvPr>
        </p:nvSpPr>
        <p:spPr>
          <a:xfrm>
            <a:off x="1552575" y="1305511"/>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1" name="Text Placeholder 33"/>
          <p:cNvSpPr>
            <a:spLocks noGrp="1"/>
          </p:cNvSpPr>
          <p:nvPr>
            <p:ph type="body" sz="quarter" idx="24" hasCustomPrompt="1"/>
          </p:nvPr>
        </p:nvSpPr>
        <p:spPr>
          <a:xfrm>
            <a:off x="3089275" y="2547730"/>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19" name="Text Placeholder 36"/>
          <p:cNvSpPr>
            <a:spLocks noGrp="1"/>
          </p:cNvSpPr>
          <p:nvPr>
            <p:ph type="body" sz="quarter" idx="25" hasCustomPrompt="1"/>
          </p:nvPr>
        </p:nvSpPr>
        <p:spPr>
          <a:xfrm>
            <a:off x="3089275" y="2302461"/>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20" name="Text Placeholder 33"/>
          <p:cNvSpPr>
            <a:spLocks noGrp="1"/>
          </p:cNvSpPr>
          <p:nvPr>
            <p:ph type="body" sz="quarter" idx="26" hasCustomPrompt="1"/>
          </p:nvPr>
        </p:nvSpPr>
        <p:spPr>
          <a:xfrm>
            <a:off x="4594225" y="693530"/>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21" name="Text Placeholder 36"/>
          <p:cNvSpPr>
            <a:spLocks noGrp="1"/>
          </p:cNvSpPr>
          <p:nvPr>
            <p:ph type="body" sz="quarter" idx="27" hasCustomPrompt="1"/>
          </p:nvPr>
        </p:nvSpPr>
        <p:spPr>
          <a:xfrm>
            <a:off x="4594225" y="448261"/>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22" name="Text Placeholder 33"/>
          <p:cNvSpPr>
            <a:spLocks noGrp="1"/>
          </p:cNvSpPr>
          <p:nvPr>
            <p:ph type="body" sz="quarter" idx="28" hasCustomPrompt="1"/>
          </p:nvPr>
        </p:nvSpPr>
        <p:spPr>
          <a:xfrm>
            <a:off x="6600825" y="1310170"/>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23" name="Text Placeholder 36"/>
          <p:cNvSpPr>
            <a:spLocks noGrp="1"/>
          </p:cNvSpPr>
          <p:nvPr>
            <p:ph type="body" sz="quarter" idx="29" hasCustomPrompt="1"/>
          </p:nvPr>
        </p:nvSpPr>
        <p:spPr>
          <a:xfrm>
            <a:off x="6600825" y="1064901"/>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04</a:t>
            </a:r>
            <a:endParaRPr lang="ru-RU" dirty="0"/>
          </a:p>
        </p:txBody>
      </p:sp>
      <p:sp>
        <p:nvSpPr>
          <p:cNvPr id="25" name="Text Placeholder 33"/>
          <p:cNvSpPr>
            <a:spLocks noGrp="1"/>
          </p:cNvSpPr>
          <p:nvPr>
            <p:ph type="body" sz="quarter" idx="30" hasCustomPrompt="1"/>
          </p:nvPr>
        </p:nvSpPr>
        <p:spPr>
          <a:xfrm>
            <a:off x="7940675" y="2700820"/>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26" name="Text Placeholder 36"/>
          <p:cNvSpPr>
            <a:spLocks noGrp="1"/>
          </p:cNvSpPr>
          <p:nvPr>
            <p:ph type="body" sz="quarter" idx="31" hasCustomPrompt="1"/>
          </p:nvPr>
        </p:nvSpPr>
        <p:spPr>
          <a:xfrm>
            <a:off x="7940675" y="2455551"/>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05</a:t>
            </a:r>
            <a:endParaRPr lang="ru-RU" dirty="0"/>
          </a:p>
        </p:txBody>
      </p:sp>
      <p:sp>
        <p:nvSpPr>
          <p:cNvPr id="27" name="Text Placeholder 33"/>
          <p:cNvSpPr>
            <a:spLocks noGrp="1"/>
          </p:cNvSpPr>
          <p:nvPr>
            <p:ph type="body" sz="quarter" idx="32" hasCustomPrompt="1"/>
          </p:nvPr>
        </p:nvSpPr>
        <p:spPr>
          <a:xfrm>
            <a:off x="9566275" y="1684820"/>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28" name="Text Placeholder 36"/>
          <p:cNvSpPr>
            <a:spLocks noGrp="1"/>
          </p:cNvSpPr>
          <p:nvPr>
            <p:ph type="body" sz="quarter" idx="33" hasCustomPrompt="1"/>
          </p:nvPr>
        </p:nvSpPr>
        <p:spPr>
          <a:xfrm>
            <a:off x="9566275" y="1439551"/>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06</a:t>
            </a:r>
            <a:endParaRPr lang="ru-RU" dirty="0"/>
          </a:p>
        </p:txBody>
      </p:sp>
    </p:spTree>
    <p:extLst>
      <p:ext uri="{BB962C8B-B14F-4D97-AF65-F5344CB8AC3E}">
        <p14:creationId xmlns:p14="http://schemas.microsoft.com/office/powerpoint/2010/main" val="1184538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5_01 Options">
    <p:spTree>
      <p:nvGrpSpPr>
        <p:cNvPr id="1" name=""/>
        <p:cNvGrpSpPr/>
        <p:nvPr/>
      </p:nvGrpSpPr>
      <p:grpSpPr>
        <a:xfrm>
          <a:off x="0" y="0"/>
          <a:ext cx="0" cy="0"/>
          <a:chOff x="0" y="0"/>
          <a:chExt cx="0" cy="0"/>
        </a:xfrm>
      </p:grpSpPr>
      <p:sp>
        <p:nvSpPr>
          <p:cNvPr id="12" name="Text Placeholder 33"/>
          <p:cNvSpPr>
            <a:spLocks noGrp="1"/>
          </p:cNvSpPr>
          <p:nvPr>
            <p:ph type="body" sz="quarter" idx="19" hasCustomPrompt="1"/>
          </p:nvPr>
        </p:nvSpPr>
        <p:spPr>
          <a:xfrm>
            <a:off x="1981945" y="1296338"/>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16" name="Text Placeholder 36"/>
          <p:cNvSpPr>
            <a:spLocks noGrp="1"/>
          </p:cNvSpPr>
          <p:nvPr>
            <p:ph type="body" sz="quarter" idx="23" hasCustomPrompt="1"/>
          </p:nvPr>
        </p:nvSpPr>
        <p:spPr>
          <a:xfrm>
            <a:off x="1981945" y="1051069"/>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1" name="Text Placeholder 33"/>
          <p:cNvSpPr>
            <a:spLocks noGrp="1"/>
          </p:cNvSpPr>
          <p:nvPr>
            <p:ph type="body" sz="quarter" idx="24" hasCustomPrompt="1"/>
          </p:nvPr>
        </p:nvSpPr>
        <p:spPr>
          <a:xfrm>
            <a:off x="3779353" y="2301239"/>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19" name="Text Placeholder 36"/>
          <p:cNvSpPr>
            <a:spLocks noGrp="1"/>
          </p:cNvSpPr>
          <p:nvPr>
            <p:ph type="body" sz="quarter" idx="25" hasCustomPrompt="1"/>
          </p:nvPr>
        </p:nvSpPr>
        <p:spPr>
          <a:xfrm>
            <a:off x="3779353" y="2055970"/>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20" name="Text Placeholder 33"/>
          <p:cNvSpPr>
            <a:spLocks noGrp="1"/>
          </p:cNvSpPr>
          <p:nvPr>
            <p:ph type="body" sz="quarter" idx="26" hasCustomPrompt="1"/>
          </p:nvPr>
        </p:nvSpPr>
        <p:spPr>
          <a:xfrm>
            <a:off x="5604041" y="1226267"/>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21" name="Text Placeholder 36"/>
          <p:cNvSpPr>
            <a:spLocks noGrp="1"/>
          </p:cNvSpPr>
          <p:nvPr>
            <p:ph type="body" sz="quarter" idx="27" hasCustomPrompt="1"/>
          </p:nvPr>
        </p:nvSpPr>
        <p:spPr>
          <a:xfrm>
            <a:off x="5604041" y="980998"/>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
        <p:nvSpPr>
          <p:cNvPr id="22" name="Text Placeholder 33"/>
          <p:cNvSpPr>
            <a:spLocks noGrp="1"/>
          </p:cNvSpPr>
          <p:nvPr>
            <p:ph type="body" sz="quarter" idx="28" hasCustomPrompt="1"/>
          </p:nvPr>
        </p:nvSpPr>
        <p:spPr>
          <a:xfrm>
            <a:off x="7403906" y="1866761"/>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23" name="Text Placeholder 36"/>
          <p:cNvSpPr>
            <a:spLocks noGrp="1"/>
          </p:cNvSpPr>
          <p:nvPr>
            <p:ph type="body" sz="quarter" idx="29" hasCustomPrompt="1"/>
          </p:nvPr>
        </p:nvSpPr>
        <p:spPr>
          <a:xfrm>
            <a:off x="7403906" y="1621492"/>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04</a:t>
            </a:r>
            <a:endParaRPr lang="ru-RU" dirty="0"/>
          </a:p>
        </p:txBody>
      </p:sp>
      <p:sp>
        <p:nvSpPr>
          <p:cNvPr id="25" name="Text Placeholder 33"/>
          <p:cNvSpPr>
            <a:spLocks noGrp="1"/>
          </p:cNvSpPr>
          <p:nvPr>
            <p:ph type="body" sz="quarter" idx="30" hasCustomPrompt="1"/>
          </p:nvPr>
        </p:nvSpPr>
        <p:spPr>
          <a:xfrm>
            <a:off x="9157224" y="832263"/>
            <a:ext cx="1450976" cy="532020"/>
          </a:xfrm>
          <a:prstGeom prst="rect">
            <a:avLst/>
          </a:prstGeom>
        </p:spPr>
        <p:txBody>
          <a:bodyPr>
            <a:noAutofit/>
          </a:bodyPr>
          <a:lstStyle>
            <a:lvl1pPr marL="0" indent="0">
              <a:buNone/>
              <a:defRPr sz="800">
                <a:solidFill>
                  <a:schemeClr val="tx1"/>
                </a:solidFill>
              </a:defRPr>
            </a:lvl1pPr>
          </a:lstStyle>
          <a:p>
            <a:pPr lvl="0"/>
            <a:r>
              <a:rPr lang="en-US" dirty="0"/>
              <a:t>Lorem ipsum dolor sit amet, consectetur adipiscing elit, sed do</a:t>
            </a:r>
          </a:p>
        </p:txBody>
      </p:sp>
      <p:sp>
        <p:nvSpPr>
          <p:cNvPr id="26" name="Text Placeholder 36"/>
          <p:cNvSpPr>
            <a:spLocks noGrp="1"/>
          </p:cNvSpPr>
          <p:nvPr>
            <p:ph type="body" sz="quarter" idx="31" hasCustomPrompt="1"/>
          </p:nvPr>
        </p:nvSpPr>
        <p:spPr>
          <a:xfrm>
            <a:off x="9157224" y="586994"/>
            <a:ext cx="1450975" cy="270669"/>
          </a:xfrm>
          <a:prstGeom prst="rect">
            <a:avLst/>
          </a:prstGeom>
        </p:spPr>
        <p:txBody>
          <a:bodyPr>
            <a:noAutofit/>
          </a:bodyPr>
          <a:lstStyle>
            <a:lvl1pPr marL="0" indent="0" algn="l">
              <a:buNone/>
              <a:defRPr kumimoji="0" lang="en-US" sz="12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05</a:t>
            </a:r>
            <a:endParaRPr lang="ru-RU" dirty="0"/>
          </a:p>
        </p:txBody>
      </p:sp>
    </p:spTree>
    <p:extLst>
      <p:ext uri="{BB962C8B-B14F-4D97-AF65-F5344CB8AC3E}">
        <p14:creationId xmlns:p14="http://schemas.microsoft.com/office/powerpoint/2010/main" val="2919782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ru-RU"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BB40570-2908-40C7-953D-0405DA5BDC9F}" type="datetime1">
              <a:rPr lang="ru-RU" altLang="zh-CN" smtClean="0"/>
              <a:t>21.10.2020</a:t>
            </a:fld>
            <a:endParaRPr lang="ru-R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a:lvl1pPr>
          </a:lstStyle>
          <a:p>
            <a:fld id="{A68A17F8-5D6C-45DB-8E4A-81848F6CB7CB}" type="slidenum">
              <a:rPr lang="ru-RU" smtClean="0"/>
              <a:pPr/>
              <a:t>‹#›</a:t>
            </a:fld>
            <a:endParaRPr lang="ru-RU" dirty="0"/>
          </a:p>
        </p:txBody>
      </p:sp>
    </p:spTree>
    <p:extLst>
      <p:ext uri="{BB962C8B-B14F-4D97-AF65-F5344CB8AC3E}">
        <p14:creationId xmlns:p14="http://schemas.microsoft.com/office/powerpoint/2010/main" val="1508330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ru-RU"/>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1603351-6E2D-4DB4-A7FF-EE1443D15A9F}" type="datetime1">
              <a:rPr lang="ru-RU" altLang="zh-CN" smtClean="0"/>
              <a:t>21.10.2020</a:t>
            </a:fld>
            <a:endParaRPr lang="ru-R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427753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ru-RU"/>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4B41C1C-C514-4681-8ABF-FD8E6DED26C5}" type="datetime1">
              <a:rPr lang="ru-RU" altLang="zh-CN" smtClean="0"/>
              <a:t>21.10.2020</a:t>
            </a:fld>
            <a:endParaRPr lang="ru-R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4186065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ru-RU"/>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D7F5BE8-1022-4EE8-8E6D-E030BB447FD5}" type="datetime1">
              <a:rPr lang="ru-RU" altLang="zh-CN" smtClean="0"/>
              <a:t>21.10.2020</a:t>
            </a:fld>
            <a:endParaRPr lang="ru-RU"/>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ru-RU"/>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3717726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ru-RU"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9984AAF1-BB12-41E5-BED8-201909114F8E}" type="datetime1">
              <a:rPr lang="ru-RU" altLang="zh-CN" smtClean="0"/>
              <a:t>21.10.2020</a:t>
            </a:fld>
            <a:endParaRPr lang="ru-RU"/>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ru-RU"/>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1308229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53A02E65-25C2-49D5-B13A-5058B64CA231}" type="datetime1">
              <a:rPr lang="ru-RU" altLang="zh-CN" smtClean="0"/>
              <a:t>21.10.2020</a:t>
            </a:fld>
            <a:endParaRPr lang="ru-RU"/>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ru-RU"/>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lgn="r">
              <a:defRPr/>
            </a:lvl1pPr>
          </a:lstStyle>
          <a:p>
            <a:fld id="{A68A17F8-5D6C-45DB-8E4A-81848F6CB7CB}" type="slidenum">
              <a:rPr lang="ru-RU" smtClean="0"/>
              <a:pPr/>
              <a:t>‹#›</a:t>
            </a:fld>
            <a:endParaRPr lang="ru-RU" dirty="0"/>
          </a:p>
        </p:txBody>
      </p:sp>
    </p:spTree>
    <p:extLst>
      <p:ext uri="{BB962C8B-B14F-4D97-AF65-F5344CB8AC3E}">
        <p14:creationId xmlns:p14="http://schemas.microsoft.com/office/powerpoint/2010/main" val="2812639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ru-RU"/>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DE728323-A87B-49E9-AFB3-2A0AB3FB5580}" type="datetime1">
              <a:rPr lang="ru-RU" altLang="zh-CN" smtClean="0"/>
              <a:t>21.10.2020</a:t>
            </a:fld>
            <a:endParaRPr lang="ru-R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2336391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ru-RU"/>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ru-RU"/>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7C07BBE-CB14-4BB1-A822-395465A5196C}" type="datetime1">
              <a:rPr lang="ru-RU" altLang="zh-CN" smtClean="0"/>
              <a:t>21.10.2020</a:t>
            </a:fld>
            <a:endParaRPr lang="ru-R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419737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ru-RU"/>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55413D1-5DA4-4F73-87C3-FCCFA691F280}" type="datetime1">
              <a:rPr lang="ru-RU" altLang="zh-CN" smtClean="0"/>
              <a:t>21.10.2020</a:t>
            </a:fld>
            <a:endParaRPr lang="ru-R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4020314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ru-RU"/>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ru-R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F3B212D-D424-4111-AA50-4DDB92F58FD5}" type="datetime1">
              <a:rPr lang="ru-RU" altLang="zh-CN" smtClean="0"/>
              <a:t>21.10.2020</a:t>
            </a:fld>
            <a:endParaRPr lang="ru-R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68A17F8-5D6C-45DB-8E4A-81848F6CB7CB}" type="slidenum">
              <a:rPr lang="ru-RU" smtClean="0"/>
              <a:t>‹#›</a:t>
            </a:fld>
            <a:endParaRPr lang="ru-RU"/>
          </a:p>
        </p:txBody>
      </p:sp>
    </p:spTree>
    <p:extLst>
      <p:ext uri="{BB962C8B-B14F-4D97-AF65-F5344CB8AC3E}">
        <p14:creationId xmlns:p14="http://schemas.microsoft.com/office/powerpoint/2010/main" val="1007883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ru-RU"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ru-RU" dirty="0"/>
          </a:p>
        </p:txBody>
      </p:sp>
      <p:sp>
        <p:nvSpPr>
          <p:cNvPr id="4" name="Date Placeholder 3"/>
          <p:cNvSpPr>
            <a:spLocks noGrp="1"/>
          </p:cNvSpPr>
          <p:nvPr>
            <p:ph type="dt" sz="half" idx="10"/>
          </p:nvPr>
        </p:nvSpPr>
        <p:spPr/>
        <p:txBody>
          <a:bodyPr/>
          <a:lstStyle/>
          <a:p>
            <a:fld id="{8C7937FE-8BE8-44E2-B5A4-CDCFB72743DF}" type="datetime1">
              <a:rPr lang="ru-RU" altLang="zh-CN" smtClean="0"/>
              <a:t>21.10.2020</a:t>
            </a:fld>
            <a:endParaRPr lang="ru-RU"/>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A4F444B-62C1-400C-9FF4-0A95435AA66E}" type="slidenum">
              <a:rPr lang="ru-RU" smtClean="0"/>
              <a:t>‹#›</a:t>
            </a:fld>
            <a:endParaRPr lang="ru-RU" dirty="0"/>
          </a:p>
        </p:txBody>
      </p:sp>
    </p:spTree>
    <p:extLst>
      <p:ext uri="{BB962C8B-B14F-4D97-AF65-F5344CB8AC3E}">
        <p14:creationId xmlns:p14="http://schemas.microsoft.com/office/powerpoint/2010/main" val="2091290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152324"/>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5" r:id="rId3"/>
    <p:sldLayoutId id="2147483673" r:id="rId4"/>
    <p:sldLayoutId id="2147483674" r:id="rId5"/>
    <p:sldLayoutId id="2147483676" r:id="rId6"/>
    <p:sldLayoutId id="2147483677" r:id="rId7"/>
    <p:sldLayoutId id="2147483678"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9"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5.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2.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emf"/><Relationship Id="rId4" Type="http://schemas.openxmlformats.org/officeDocument/2006/relationships/image" Target="../media/image23.png"/><Relationship Id="rId9" Type="http://schemas.openxmlformats.org/officeDocument/2006/relationships/image" Target="../media/image30.svg"/></Relationships>
</file>

<file path=ppt/slides/_rels/slide19.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2.png"/><Relationship Id="rId7"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3.emf"/><Relationship Id="rId4" Type="http://schemas.openxmlformats.org/officeDocument/2006/relationships/image" Target="../media/image23.png"/><Relationship Id="rId9" Type="http://schemas.openxmlformats.org/officeDocument/2006/relationships/image" Target="../media/image32.png"/></Relationships>
</file>

<file path=ppt/slides/_rels/slide20.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png"/><Relationship Id="rId3" Type="http://schemas.openxmlformats.org/officeDocument/2006/relationships/image" Target="../media/image22.png"/><Relationship Id="rId7" Type="http://schemas.openxmlformats.org/officeDocument/2006/relationships/image" Target="../media/image28.png"/><Relationship Id="rId12" Type="http://schemas.openxmlformats.org/officeDocument/2006/relationships/image" Target="../media/image35.sv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27.png"/><Relationship Id="rId11" Type="http://schemas.openxmlformats.org/officeDocument/2006/relationships/image" Target="../media/image34.png"/><Relationship Id="rId5" Type="http://schemas.openxmlformats.org/officeDocument/2006/relationships/image" Target="../media/image26.png"/><Relationship Id="rId10" Type="http://schemas.openxmlformats.org/officeDocument/2006/relationships/image" Target="../media/image33.emf"/><Relationship Id="rId4" Type="http://schemas.openxmlformats.org/officeDocument/2006/relationships/image" Target="../media/image23.png"/><Relationship Id="rId9" Type="http://schemas.openxmlformats.org/officeDocument/2006/relationships/image" Target="../media/image32.png"/><Relationship Id="rId14" Type="http://schemas.openxmlformats.org/officeDocument/2006/relationships/image" Target="../media/image37.svg"/></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8.emf"/><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23.png"/><Relationship Id="rId11" Type="http://schemas.openxmlformats.org/officeDocument/2006/relationships/image" Target="../media/image33.emf"/><Relationship Id="rId5" Type="http://schemas.openxmlformats.org/officeDocument/2006/relationships/image" Target="../media/image22.png"/><Relationship Id="rId10" Type="http://schemas.openxmlformats.org/officeDocument/2006/relationships/image" Target="../media/image32.png"/><Relationship Id="rId4" Type="http://schemas.openxmlformats.org/officeDocument/2006/relationships/image" Target="../media/image39.emf"/><Relationship Id="rId9"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41.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44.sv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44.sv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5.emf"/><Relationship Id="rId7" Type="http://schemas.openxmlformats.org/officeDocument/2006/relationships/image" Target="../media/image49.sv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48.png"/><Relationship Id="rId5" Type="http://schemas.openxmlformats.org/officeDocument/2006/relationships/image" Target="../media/image47.emf"/><Relationship Id="rId4" Type="http://schemas.openxmlformats.org/officeDocument/2006/relationships/image" Target="../media/image46.emf"/></Relationships>
</file>

<file path=ppt/slides/_rels/slide30.xml.rels><?xml version="1.0" encoding="UTF-8" standalone="yes"?>
<Relationships xmlns="http://schemas.openxmlformats.org/package/2006/relationships"><Relationship Id="rId3" Type="http://schemas.openxmlformats.org/officeDocument/2006/relationships/image" Target="../media/image50.emf"/><Relationship Id="rId7" Type="http://schemas.openxmlformats.org/officeDocument/2006/relationships/image" Target="../media/image54.emf"/><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53.emf"/><Relationship Id="rId5" Type="http://schemas.openxmlformats.org/officeDocument/2006/relationships/image" Target="../media/image52.emf"/><Relationship Id="rId4" Type="http://schemas.openxmlformats.org/officeDocument/2006/relationships/image" Target="../media/image51.emf"/></Relationships>
</file>

<file path=ppt/slides/_rels/slide3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3.xml"/><Relationship Id="rId1" Type="http://schemas.openxmlformats.org/officeDocument/2006/relationships/slideLayout" Target="../slideLayouts/slideLayout14.xml"/><Relationship Id="rId5" Type="http://schemas.openxmlformats.org/officeDocument/2006/relationships/image" Target="../media/image44.sv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4.xml"/><Relationship Id="rId1" Type="http://schemas.openxmlformats.org/officeDocument/2006/relationships/slideLayout" Target="../slideLayouts/slideLayout14.xml"/><Relationship Id="rId5" Type="http://schemas.openxmlformats.org/officeDocument/2006/relationships/image" Target="../media/image44.sv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36.xml"/><Relationship Id="rId1" Type="http://schemas.openxmlformats.org/officeDocument/2006/relationships/slideLayout" Target="../slideLayouts/slideLayout14.xml"/><Relationship Id="rId4" Type="http://schemas.openxmlformats.org/officeDocument/2006/relationships/image" Target="../media/image57.emf"/></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14.xml"/><Relationship Id="rId6" Type="http://schemas.openxmlformats.org/officeDocument/2006/relationships/image" Target="../media/image61.emf"/><Relationship Id="rId5" Type="http://schemas.openxmlformats.org/officeDocument/2006/relationships/image" Target="../media/image60.emf"/><Relationship Id="rId4" Type="http://schemas.openxmlformats.org/officeDocument/2006/relationships/image" Target="../media/image59.emf"/></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65.emf"/></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51047-C15C-2A46-91A0-2063DCD071F7}"/>
              </a:ext>
            </a:extLst>
          </p:cNvPr>
          <p:cNvSpPr>
            <a:spLocks noGrp="1"/>
          </p:cNvSpPr>
          <p:nvPr>
            <p:ph type="ctrTitle"/>
          </p:nvPr>
        </p:nvSpPr>
        <p:spPr>
          <a:xfrm>
            <a:off x="893752" y="1159256"/>
            <a:ext cx="10404495" cy="1595282"/>
          </a:xfrm>
        </p:spPr>
        <p:txBody>
          <a:bodyPr/>
          <a:lstStyle/>
          <a:p>
            <a:r>
              <a:rPr lang="en-US" altLang="zh-CN" sz="4000" b="1" dirty="0" err="1">
                <a:latin typeface="Open Sans" panose="020B0606030504020204"/>
                <a:ea typeface="Calibri" charset="0"/>
                <a:cs typeface="Calibri" charset="0"/>
              </a:rPr>
              <a:t>TurboNet</a:t>
            </a:r>
            <a:r>
              <a:rPr lang="en-US" altLang="zh-CN" sz="4000" b="1" dirty="0">
                <a:latin typeface="Open Sans" panose="020B0606030504020204"/>
                <a:ea typeface="Calibri" charset="0"/>
                <a:cs typeface="Calibri" charset="0"/>
              </a:rPr>
              <a:t>: Faithfully Emulating Networks with Programmable Switches</a:t>
            </a:r>
            <a:endParaRPr lang="en-US" sz="4000" dirty="0">
              <a:latin typeface="Open Sans" panose="020B0606030504020204"/>
            </a:endParaRPr>
          </a:p>
        </p:txBody>
      </p:sp>
      <p:sp>
        <p:nvSpPr>
          <p:cNvPr id="3" name="Subtitle 2">
            <a:extLst>
              <a:ext uri="{FF2B5EF4-FFF2-40B4-BE49-F238E27FC236}">
                <a16:creationId xmlns:a16="http://schemas.microsoft.com/office/drawing/2014/main" id="{CD588641-41D3-E54B-B153-ADB2BB8A3379}"/>
              </a:ext>
            </a:extLst>
          </p:cNvPr>
          <p:cNvSpPr>
            <a:spLocks noGrp="1"/>
          </p:cNvSpPr>
          <p:nvPr>
            <p:ph type="subTitle" idx="1"/>
          </p:nvPr>
        </p:nvSpPr>
        <p:spPr>
          <a:xfrm>
            <a:off x="1677955" y="3200273"/>
            <a:ext cx="8836090" cy="1595282"/>
          </a:xfrm>
        </p:spPr>
        <p:txBody>
          <a:bodyPr/>
          <a:lstStyle/>
          <a:p>
            <a:r>
              <a:rPr lang="en-US" altLang="zh-CN" b="1" u="sng" dirty="0">
                <a:latin typeface="Open Sans" panose="020B0606030504020204"/>
                <a:ea typeface="Calibri" charset="0"/>
                <a:cs typeface="Calibri" charset="0"/>
              </a:rPr>
              <a:t>Jiamin</a:t>
            </a:r>
            <a:r>
              <a:rPr lang="zh-CN" altLang="en-US" b="1" u="sng" dirty="0">
                <a:latin typeface="Open Sans" panose="020B0606030504020204"/>
                <a:ea typeface="Calibri" charset="0"/>
                <a:cs typeface="Calibri" charset="0"/>
              </a:rPr>
              <a:t> </a:t>
            </a:r>
            <a:r>
              <a:rPr lang="en-US" altLang="zh-CN" b="1" u="sng" dirty="0">
                <a:latin typeface="Open Sans" panose="020B0606030504020204"/>
                <a:ea typeface="Calibri" charset="0"/>
                <a:cs typeface="Calibri" charset="0"/>
              </a:rPr>
              <a:t>Cao</a:t>
            </a:r>
            <a:r>
              <a:rPr lang="en-US" altLang="zh-CN" b="1" dirty="0">
                <a:latin typeface="Open Sans" panose="020B0606030504020204"/>
                <a:ea typeface="Calibri" charset="0"/>
                <a:cs typeface="Calibri" charset="0"/>
              </a:rPr>
              <a:t> </a:t>
            </a:r>
            <a:r>
              <a:rPr lang="en-US" altLang="zh-CN" dirty="0">
                <a:latin typeface="Open Sans" panose="020B0606030504020204"/>
                <a:ea typeface="Calibri" charset="0"/>
                <a:cs typeface="Calibri" charset="0"/>
              </a:rPr>
              <a:t>(Tsinghua University)</a:t>
            </a:r>
          </a:p>
          <a:p>
            <a:r>
              <a:rPr lang="en-US" altLang="zh-CN" dirty="0">
                <a:latin typeface="Open Sans" panose="020B0606030504020204"/>
                <a:ea typeface="Calibri" charset="0"/>
                <a:cs typeface="Calibri" charset="0"/>
              </a:rPr>
              <a:t>Yu Zhou (Tsinghua University), Ying</a:t>
            </a:r>
            <a:r>
              <a:rPr lang="zh-CN" altLang="en-US" dirty="0">
                <a:latin typeface="Open Sans" panose="020B0606030504020204"/>
                <a:ea typeface="Calibri" charset="0"/>
                <a:cs typeface="Calibri" charset="0"/>
              </a:rPr>
              <a:t> </a:t>
            </a:r>
            <a:r>
              <a:rPr lang="en-US" altLang="zh-CN" dirty="0">
                <a:latin typeface="Open Sans" panose="020B0606030504020204"/>
                <a:ea typeface="Calibri" charset="0"/>
                <a:cs typeface="Calibri" charset="0"/>
              </a:rPr>
              <a:t>Liu (Tsinghua University),</a:t>
            </a:r>
          </a:p>
          <a:p>
            <a:r>
              <a:rPr lang="zh-CN" altLang="en-US" dirty="0">
                <a:latin typeface="Open Sans" panose="020B0606030504020204"/>
                <a:ea typeface="Calibri" charset="0"/>
                <a:cs typeface="Calibri" charset="0"/>
              </a:rPr>
              <a:t> </a:t>
            </a:r>
            <a:r>
              <a:rPr lang="en-US" altLang="zh-CN" dirty="0" err="1">
                <a:latin typeface="Open Sans" panose="020B0606030504020204"/>
                <a:ea typeface="Calibri" charset="0"/>
                <a:cs typeface="Calibri" charset="0"/>
              </a:rPr>
              <a:t>Mingwei</a:t>
            </a:r>
            <a:r>
              <a:rPr lang="en-US" altLang="zh-CN" dirty="0">
                <a:latin typeface="Open Sans" panose="020B0606030504020204"/>
                <a:ea typeface="Calibri" charset="0"/>
                <a:cs typeface="Calibri" charset="0"/>
              </a:rPr>
              <a:t> Xu (Tsinghua University), </a:t>
            </a:r>
            <a:r>
              <a:rPr lang="en-US" altLang="zh-CN" dirty="0" err="1">
                <a:latin typeface="Open Sans" panose="020B0606030504020204"/>
                <a:ea typeface="Calibri" charset="0"/>
                <a:cs typeface="Calibri" charset="0"/>
              </a:rPr>
              <a:t>Yongkai</a:t>
            </a:r>
            <a:r>
              <a:rPr lang="en-US" altLang="zh-CN" dirty="0">
                <a:latin typeface="Open Sans" panose="020B0606030504020204"/>
                <a:ea typeface="Calibri" charset="0"/>
                <a:cs typeface="Calibri" charset="0"/>
              </a:rPr>
              <a:t> Zhou (UnionPay)</a:t>
            </a:r>
          </a:p>
        </p:txBody>
      </p:sp>
      <p:grpSp>
        <p:nvGrpSpPr>
          <p:cNvPr id="9" name="组合 8">
            <a:extLst>
              <a:ext uri="{FF2B5EF4-FFF2-40B4-BE49-F238E27FC236}">
                <a16:creationId xmlns:a16="http://schemas.microsoft.com/office/drawing/2014/main" id="{763A2730-23BB-4FDC-9625-9F16CF728AB4}"/>
              </a:ext>
            </a:extLst>
          </p:cNvPr>
          <p:cNvGrpSpPr>
            <a:grpSpLocks noChangeAspect="1"/>
          </p:cNvGrpSpPr>
          <p:nvPr/>
        </p:nvGrpSpPr>
        <p:grpSpPr>
          <a:xfrm>
            <a:off x="3402056" y="5178729"/>
            <a:ext cx="5387887" cy="1040029"/>
            <a:chOff x="4772844" y="5415294"/>
            <a:chExt cx="5837940" cy="1126903"/>
          </a:xfrm>
        </p:grpSpPr>
        <p:pic>
          <p:nvPicPr>
            <p:cNvPr id="10" name="图片 6">
              <a:extLst>
                <a:ext uri="{FF2B5EF4-FFF2-40B4-BE49-F238E27FC236}">
                  <a16:creationId xmlns:a16="http://schemas.microsoft.com/office/drawing/2014/main" id="{E789D6C3-DC2E-4E11-B9A5-E0BC706A7D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844" y="5415294"/>
              <a:ext cx="2795935" cy="1126902"/>
            </a:xfrm>
            <a:prstGeom prst="rect">
              <a:avLst/>
            </a:prstGeom>
          </p:spPr>
        </p:pic>
        <p:pic>
          <p:nvPicPr>
            <p:cNvPr id="12" name="Picture 2" descr="https://ss3.bdstatic.com/70cFv8Sh_Q1YnxGkpoWK1HF6hhy/it/u=3483577886,60564949&amp;fm=26&amp;gp=0.jpg">
              <a:extLst>
                <a:ext uri="{FF2B5EF4-FFF2-40B4-BE49-F238E27FC236}">
                  <a16:creationId xmlns:a16="http://schemas.microsoft.com/office/drawing/2014/main" id="{82B00A27-E09F-40E4-BDFA-D008AD2FF3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218" t="36423" r="27600" b="32800"/>
            <a:stretch/>
          </p:blipFill>
          <p:spPr bwMode="auto">
            <a:xfrm>
              <a:off x="8773346" y="5415295"/>
              <a:ext cx="1837438" cy="1126902"/>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灯片编号占位符 3">
            <a:extLst>
              <a:ext uri="{FF2B5EF4-FFF2-40B4-BE49-F238E27FC236}">
                <a16:creationId xmlns:a16="http://schemas.microsoft.com/office/drawing/2014/main" id="{21BC6761-18D0-4EF5-9D8C-8B0D46733332}"/>
              </a:ext>
            </a:extLst>
          </p:cNvPr>
          <p:cNvSpPr>
            <a:spLocks noGrp="1"/>
          </p:cNvSpPr>
          <p:nvPr>
            <p:ph type="sldNum" sz="quarter" idx="12"/>
          </p:nvPr>
        </p:nvSpPr>
        <p:spPr/>
        <p:txBody>
          <a:bodyPr/>
          <a:lstStyle/>
          <a:p>
            <a:r>
              <a:rPr lang="en-US" dirty="0"/>
              <a:t>1</a:t>
            </a:r>
            <a:endParaRPr lang="ru-RU" dirty="0"/>
          </a:p>
        </p:txBody>
      </p:sp>
    </p:spTree>
    <p:extLst>
      <p:ext uri="{BB962C8B-B14F-4D97-AF65-F5344CB8AC3E}">
        <p14:creationId xmlns:p14="http://schemas.microsoft.com/office/powerpoint/2010/main" val="3049035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To conduct network experiments</a:t>
            </a:r>
            <a:endParaRPr lang="zh-CN" altLang="en-US" dirty="0">
              <a:latin typeface="Open Sans" panose="020B0606030504020204"/>
            </a:endParaRPr>
          </a:p>
        </p:txBody>
      </p:sp>
      <p:sp>
        <p:nvSpPr>
          <p:cNvPr id="98" name="文本框 97">
            <a:extLst>
              <a:ext uri="{FF2B5EF4-FFF2-40B4-BE49-F238E27FC236}">
                <a16:creationId xmlns:a16="http://schemas.microsoft.com/office/drawing/2014/main" id="{387C6769-F449-4CFB-905C-7E4D3E980D21}"/>
              </a:ext>
            </a:extLst>
          </p:cNvPr>
          <p:cNvSpPr txBox="1"/>
          <p:nvPr/>
        </p:nvSpPr>
        <p:spPr>
          <a:xfrm>
            <a:off x="838199" y="4154210"/>
            <a:ext cx="11077575" cy="1609287"/>
          </a:xfrm>
          <a:prstGeom prst="rect">
            <a:avLst/>
          </a:prstGeom>
          <a:noFill/>
        </p:spPr>
        <p:txBody>
          <a:bodyPr wrap="square" rtlCol="0">
            <a:spAutoFit/>
          </a:bodyPr>
          <a:lstStyle/>
          <a:p>
            <a:pPr>
              <a:lnSpc>
                <a:spcPct val="120000"/>
              </a:lnSpc>
            </a:pPr>
            <a:r>
              <a:rPr lang="en-US" altLang="zh-CN" sz="2400" b="1" dirty="0">
                <a:latin typeface="Open Sans" panose="020B0606030504020204"/>
              </a:rPr>
              <a:t>Network experiments platforms should satisfy:</a:t>
            </a:r>
          </a:p>
          <a:p>
            <a:pPr marL="342900" indent="-342900">
              <a:lnSpc>
                <a:spcPct val="120000"/>
              </a:lnSpc>
              <a:buFont typeface="Wingdings" panose="05000000000000000000" pitchFamily="2" charset="2"/>
              <a:buChar char="p"/>
            </a:pPr>
            <a:r>
              <a:rPr lang="en-US" altLang="zh-CN" sz="2000" b="1" dirty="0">
                <a:latin typeface="Open Sans" panose="020B0606030504020204"/>
              </a:rPr>
              <a:t>High Fidelity:</a:t>
            </a:r>
            <a:r>
              <a:rPr lang="zh-CN" altLang="en-US" sz="2000" dirty="0">
                <a:latin typeface="Open Sans" panose="020B0606030504020204"/>
              </a:rPr>
              <a:t> </a:t>
            </a:r>
            <a:r>
              <a:rPr lang="en-US" altLang="zh-CN" sz="2000" dirty="0">
                <a:latin typeface="Open Sans" panose="020B0606030504020204"/>
              </a:rPr>
              <a:t>like</a:t>
            </a:r>
            <a:r>
              <a:rPr lang="zh-CN" altLang="en-US" sz="2000" dirty="0">
                <a:latin typeface="Open Sans" panose="020B0606030504020204"/>
              </a:rPr>
              <a:t> </a:t>
            </a:r>
            <a:r>
              <a:rPr lang="en-US" altLang="zh-CN" sz="2000" dirty="0">
                <a:latin typeface="Open Sans" panose="020B0606030504020204"/>
              </a:rPr>
              <a:t>realistic hardware</a:t>
            </a:r>
            <a:r>
              <a:rPr lang="zh-CN" altLang="en-US" sz="2000" dirty="0">
                <a:latin typeface="Open Sans" panose="020B0606030504020204"/>
              </a:rPr>
              <a:t> </a:t>
            </a:r>
            <a:r>
              <a:rPr lang="en-US" altLang="zh-CN" sz="2000" dirty="0">
                <a:latin typeface="Open Sans" panose="020B0606030504020204"/>
              </a:rPr>
              <a:t>environment</a:t>
            </a:r>
          </a:p>
          <a:p>
            <a:pPr marL="342900" indent="-342900">
              <a:lnSpc>
                <a:spcPct val="120000"/>
              </a:lnSpc>
              <a:buFont typeface="Wingdings" panose="05000000000000000000" pitchFamily="2" charset="2"/>
              <a:buChar char="p"/>
            </a:pPr>
            <a:r>
              <a:rPr lang="en-US" altLang="zh-CN" sz="2000" b="1" dirty="0">
                <a:latin typeface="Open Sans" panose="020B0606030504020204"/>
              </a:rPr>
              <a:t>High Flexibility: </a:t>
            </a:r>
            <a:r>
              <a:rPr lang="en-US" altLang="zh-CN" sz="2000" dirty="0">
                <a:latin typeface="Open Sans" panose="020B0606030504020204"/>
              </a:rPr>
              <a:t>topologies,</a:t>
            </a:r>
            <a:r>
              <a:rPr lang="zh-CN" altLang="en-US" sz="2000" dirty="0">
                <a:latin typeface="Open Sans" panose="020B0606030504020204"/>
              </a:rPr>
              <a:t> </a:t>
            </a:r>
            <a:r>
              <a:rPr lang="en-US" altLang="zh-CN" sz="2000" dirty="0">
                <a:latin typeface="Open Sans" panose="020B0606030504020204"/>
              </a:rPr>
              <a:t>properties</a:t>
            </a:r>
            <a:r>
              <a:rPr lang="zh-CN" altLang="en-US" sz="2000" dirty="0">
                <a:latin typeface="Open Sans" panose="020B0606030504020204"/>
              </a:rPr>
              <a:t> </a:t>
            </a:r>
            <a:r>
              <a:rPr lang="en-US" altLang="zh-CN" sz="2000" dirty="0">
                <a:latin typeface="Open Sans" panose="020B0606030504020204"/>
              </a:rPr>
              <a:t>(link delay, packet losses, link bandwidth, …)</a:t>
            </a:r>
          </a:p>
          <a:p>
            <a:pPr marL="342900" indent="-342900">
              <a:lnSpc>
                <a:spcPct val="120000"/>
              </a:lnSpc>
              <a:buFont typeface="Wingdings" panose="05000000000000000000" pitchFamily="2" charset="2"/>
              <a:buChar char="p"/>
            </a:pPr>
            <a:r>
              <a:rPr lang="en-US" altLang="zh-CN" sz="2000" b="1" dirty="0">
                <a:latin typeface="Open Sans" panose="020B0606030504020204"/>
              </a:rPr>
              <a:t>High Scalability: </a:t>
            </a:r>
            <a:r>
              <a:rPr lang="en-US" altLang="zh-CN" sz="2000" dirty="0">
                <a:latin typeface="Open Sans" panose="020B0606030504020204"/>
              </a:rPr>
              <a:t>easily scale to meet</a:t>
            </a:r>
            <a:r>
              <a:rPr lang="zh-CN" altLang="en-US" sz="2000" dirty="0">
                <a:latin typeface="Open Sans" panose="020B0606030504020204"/>
              </a:rPr>
              <a:t> </a:t>
            </a:r>
            <a:r>
              <a:rPr lang="en-US" altLang="zh-CN" sz="2000" dirty="0">
                <a:latin typeface="Open Sans" panose="020B0606030504020204"/>
              </a:rPr>
              <a:t>increasing</a:t>
            </a:r>
            <a:r>
              <a:rPr lang="zh-CN" altLang="en-US" sz="2000" dirty="0">
                <a:latin typeface="Open Sans" panose="020B0606030504020204"/>
              </a:rPr>
              <a:t> </a:t>
            </a:r>
            <a:r>
              <a:rPr lang="en-US" altLang="zh-CN" sz="2000" dirty="0">
                <a:latin typeface="Open Sans" panose="020B0606030504020204"/>
              </a:rPr>
              <a:t>network</a:t>
            </a:r>
            <a:r>
              <a:rPr lang="zh-CN" altLang="en-US" sz="2000" dirty="0">
                <a:latin typeface="Open Sans" panose="020B0606030504020204"/>
              </a:rPr>
              <a:t> </a:t>
            </a:r>
            <a:r>
              <a:rPr lang="en-US" altLang="zh-CN" sz="2000" dirty="0">
                <a:latin typeface="Open Sans" panose="020B0606030504020204"/>
              </a:rPr>
              <a:t>bandwidth</a:t>
            </a:r>
            <a:r>
              <a:rPr lang="zh-CN" altLang="en-US" sz="2000" dirty="0">
                <a:latin typeface="Open Sans" panose="020B0606030504020204"/>
              </a:rPr>
              <a:t> </a:t>
            </a:r>
            <a:r>
              <a:rPr lang="en-US" altLang="zh-CN" sz="2000" dirty="0">
                <a:latin typeface="Open Sans" panose="020B0606030504020204"/>
              </a:rPr>
              <a:t>and sizes</a:t>
            </a:r>
          </a:p>
        </p:txBody>
      </p:sp>
      <p:grpSp>
        <p:nvGrpSpPr>
          <p:cNvPr id="100" name="组合 99">
            <a:extLst>
              <a:ext uri="{FF2B5EF4-FFF2-40B4-BE49-F238E27FC236}">
                <a16:creationId xmlns:a16="http://schemas.microsoft.com/office/drawing/2014/main" id="{82CEAB69-A98E-4925-8CDE-DF5E17303047}"/>
              </a:ext>
            </a:extLst>
          </p:cNvPr>
          <p:cNvGrpSpPr/>
          <p:nvPr/>
        </p:nvGrpSpPr>
        <p:grpSpPr>
          <a:xfrm>
            <a:off x="948966" y="1488533"/>
            <a:ext cx="6734534" cy="2352675"/>
            <a:chOff x="538163" y="1164683"/>
            <a:chExt cx="6734534" cy="2352675"/>
          </a:xfrm>
        </p:grpSpPr>
        <p:pic>
          <p:nvPicPr>
            <p:cNvPr id="92" name="图片 91">
              <a:extLst>
                <a:ext uri="{FF2B5EF4-FFF2-40B4-BE49-F238E27FC236}">
                  <a16:creationId xmlns:a16="http://schemas.microsoft.com/office/drawing/2014/main" id="{616486E8-5B7C-4FD7-AB4F-96742904D38E}"/>
                </a:ext>
              </a:extLst>
            </p:cNvPr>
            <p:cNvPicPr>
              <a:picLocks noChangeAspect="1"/>
            </p:cNvPicPr>
            <p:nvPr/>
          </p:nvPicPr>
          <p:blipFill>
            <a:blip r:embed="rId3"/>
            <a:stretch>
              <a:fillRect/>
            </a:stretch>
          </p:blipFill>
          <p:spPr>
            <a:xfrm>
              <a:off x="704850" y="1479814"/>
              <a:ext cx="3068280" cy="1788571"/>
            </a:xfrm>
            <a:prstGeom prst="rect">
              <a:avLst/>
            </a:prstGeom>
          </p:spPr>
        </p:pic>
        <p:sp>
          <p:nvSpPr>
            <p:cNvPr id="93" name="文本框 92">
              <a:extLst>
                <a:ext uri="{FF2B5EF4-FFF2-40B4-BE49-F238E27FC236}">
                  <a16:creationId xmlns:a16="http://schemas.microsoft.com/office/drawing/2014/main" id="{903C6D02-A3D6-4C20-B37A-CB55DFD7FC8D}"/>
                </a:ext>
              </a:extLst>
            </p:cNvPr>
            <p:cNvSpPr txBox="1"/>
            <p:nvPr/>
          </p:nvSpPr>
          <p:spPr>
            <a:xfrm>
              <a:off x="4185879" y="1383870"/>
              <a:ext cx="2921717" cy="2091791"/>
            </a:xfrm>
            <a:prstGeom prst="rect">
              <a:avLst/>
            </a:prstGeom>
            <a:noFill/>
          </p:spPr>
          <p:txBody>
            <a:bodyPr wrap="square" rtlCol="0">
              <a:spAutoFit/>
            </a:bodyPr>
            <a:lstStyle/>
            <a:p>
              <a:pPr>
                <a:lnSpc>
                  <a:spcPct val="110000"/>
                </a:lnSpc>
              </a:pPr>
              <a:r>
                <a:rPr lang="en-US" altLang="zh-CN" sz="2400" dirty="0">
                  <a:latin typeface="Open Sans" panose="020B0606030504020204"/>
                </a:rPr>
                <a:t>Congestion control Topologies</a:t>
              </a:r>
            </a:p>
            <a:p>
              <a:pPr>
                <a:lnSpc>
                  <a:spcPct val="110000"/>
                </a:lnSpc>
              </a:pPr>
              <a:r>
                <a:rPr lang="en-US" altLang="zh-CN" sz="2400" dirty="0">
                  <a:latin typeface="Open Sans" panose="020B0606030504020204"/>
                </a:rPr>
                <a:t>Routing</a:t>
              </a:r>
            </a:p>
            <a:p>
              <a:pPr>
                <a:lnSpc>
                  <a:spcPct val="110000"/>
                </a:lnSpc>
              </a:pPr>
              <a:r>
                <a:rPr lang="en-US" altLang="zh-CN" sz="2400" dirty="0">
                  <a:latin typeface="Open Sans" panose="020B0606030504020204"/>
                </a:rPr>
                <a:t>IPv4/IPv6</a:t>
              </a:r>
            </a:p>
            <a:p>
              <a:pPr>
                <a:lnSpc>
                  <a:spcPct val="110000"/>
                </a:lnSpc>
              </a:pPr>
              <a:r>
                <a:rPr lang="en-US" altLang="zh-CN" sz="2400" dirty="0">
                  <a:latin typeface="Open Sans" panose="020B0606030504020204"/>
                </a:rPr>
                <a:t>…</a:t>
              </a:r>
              <a:endParaRPr lang="zh-CN" altLang="en-US" sz="2400" dirty="0">
                <a:latin typeface="Open Sans" panose="020B0606030504020204"/>
              </a:endParaRPr>
            </a:p>
          </p:txBody>
        </p:sp>
        <p:sp>
          <p:nvSpPr>
            <p:cNvPr id="99" name="矩形 98">
              <a:extLst>
                <a:ext uri="{FF2B5EF4-FFF2-40B4-BE49-F238E27FC236}">
                  <a16:creationId xmlns:a16="http://schemas.microsoft.com/office/drawing/2014/main" id="{BEA50FC6-F27E-450E-A74E-1A745065656B}"/>
                </a:ext>
              </a:extLst>
            </p:cNvPr>
            <p:cNvSpPr/>
            <p:nvPr/>
          </p:nvSpPr>
          <p:spPr>
            <a:xfrm>
              <a:off x="538163" y="1164683"/>
              <a:ext cx="6734534" cy="2352675"/>
            </a:xfrm>
            <a:prstGeom prst="rect">
              <a:avLst/>
            </a:prstGeom>
            <a:noFill/>
            <a:ln w="19050">
              <a:solidFill>
                <a:srgbClr val="08080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a:endParaRPr>
            </a:p>
          </p:txBody>
        </p:sp>
      </p:grpSp>
      <p:sp>
        <p:nvSpPr>
          <p:cNvPr id="102" name="文本框 101">
            <a:extLst>
              <a:ext uri="{FF2B5EF4-FFF2-40B4-BE49-F238E27FC236}">
                <a16:creationId xmlns:a16="http://schemas.microsoft.com/office/drawing/2014/main" id="{FA6539FB-3B87-41D3-B130-E2E6038C7B6F}"/>
              </a:ext>
            </a:extLst>
          </p:cNvPr>
          <p:cNvSpPr txBox="1"/>
          <p:nvPr/>
        </p:nvSpPr>
        <p:spPr>
          <a:xfrm>
            <a:off x="8824911" y="1318007"/>
            <a:ext cx="2941638" cy="2496837"/>
          </a:xfrm>
          <a:prstGeom prst="rect">
            <a:avLst/>
          </a:prstGeom>
          <a:noFill/>
        </p:spPr>
        <p:txBody>
          <a:bodyPr wrap="square" rtlCol="0">
            <a:spAutoFit/>
          </a:bodyPr>
          <a:lstStyle/>
          <a:p>
            <a:pPr>
              <a:lnSpc>
                <a:spcPct val="150000"/>
              </a:lnSpc>
            </a:pPr>
            <a:r>
              <a:rPr lang="en-US" altLang="zh-CN" sz="3600" dirty="0">
                <a:latin typeface="Open Sans" panose="020B0606030504020204"/>
              </a:rPr>
              <a:t>Simulators</a:t>
            </a:r>
            <a:r>
              <a:rPr lang="zh-CN" altLang="en-US" sz="3600" dirty="0">
                <a:latin typeface="Open Sans" panose="020B0606030504020204"/>
              </a:rPr>
              <a:t>？</a:t>
            </a:r>
            <a:endParaRPr lang="en-US" altLang="zh-CN" sz="3600" dirty="0">
              <a:latin typeface="Open Sans" panose="020B0606030504020204"/>
            </a:endParaRPr>
          </a:p>
          <a:p>
            <a:pPr>
              <a:lnSpc>
                <a:spcPct val="150000"/>
              </a:lnSpc>
            </a:pPr>
            <a:r>
              <a:rPr lang="en-US" altLang="zh-CN" sz="3600" dirty="0">
                <a:latin typeface="Open Sans" panose="020B0606030504020204"/>
              </a:rPr>
              <a:t>Emulators</a:t>
            </a:r>
            <a:r>
              <a:rPr lang="zh-CN" altLang="en-US" sz="3600" dirty="0">
                <a:latin typeface="Open Sans" panose="020B0606030504020204"/>
              </a:rPr>
              <a:t>？</a:t>
            </a:r>
            <a:endParaRPr lang="en-US" altLang="zh-CN" sz="3600" dirty="0">
              <a:latin typeface="Open Sans" panose="020B0606030504020204"/>
            </a:endParaRPr>
          </a:p>
          <a:p>
            <a:pPr>
              <a:lnSpc>
                <a:spcPct val="150000"/>
              </a:lnSpc>
            </a:pPr>
            <a:r>
              <a:rPr lang="en-US" altLang="zh-CN" sz="3600" dirty="0">
                <a:latin typeface="Open Sans" panose="020B0606030504020204"/>
              </a:rPr>
              <a:t>Test-beds</a:t>
            </a:r>
            <a:r>
              <a:rPr lang="zh-CN" altLang="en-US" sz="3600" dirty="0">
                <a:latin typeface="Open Sans" panose="020B0606030504020204"/>
              </a:rPr>
              <a:t>？</a:t>
            </a:r>
            <a:endParaRPr lang="en-US" altLang="zh-CN" sz="3200" dirty="0">
              <a:latin typeface="Open Sans" panose="020B0606030504020204"/>
            </a:endParaRPr>
          </a:p>
        </p:txBody>
      </p:sp>
      <p:sp>
        <p:nvSpPr>
          <p:cNvPr id="103" name="灯片编号占位符 102">
            <a:extLst>
              <a:ext uri="{FF2B5EF4-FFF2-40B4-BE49-F238E27FC236}">
                <a16:creationId xmlns:a16="http://schemas.microsoft.com/office/drawing/2014/main" id="{328D19AC-616F-4C64-8A07-EA3682A9DFA7}"/>
              </a:ext>
            </a:extLst>
          </p:cNvPr>
          <p:cNvSpPr>
            <a:spLocks noGrp="1"/>
          </p:cNvSpPr>
          <p:nvPr>
            <p:ph type="sldNum" sz="quarter" idx="12"/>
          </p:nvPr>
        </p:nvSpPr>
        <p:spPr/>
        <p:txBody>
          <a:bodyPr/>
          <a:lstStyle/>
          <a:p>
            <a:pPr algn="r"/>
            <a:fld id="{A68A17F8-5D6C-45DB-8E4A-81848F6CB7CB}" type="slidenum">
              <a:rPr lang="ru-RU" smtClean="0"/>
              <a:pPr algn="r"/>
              <a:t>2</a:t>
            </a:fld>
            <a:endParaRPr lang="ru-RU" dirty="0"/>
          </a:p>
        </p:txBody>
      </p:sp>
      <p:sp>
        <p:nvSpPr>
          <p:cNvPr id="3" name="TextBox 2">
            <a:extLst>
              <a:ext uri="{FF2B5EF4-FFF2-40B4-BE49-F238E27FC236}">
                <a16:creationId xmlns:a16="http://schemas.microsoft.com/office/drawing/2014/main" id="{F960CBE6-B8C1-134D-BDA4-0A63C1208AD6}"/>
              </a:ext>
            </a:extLst>
          </p:cNvPr>
          <p:cNvSpPr txBox="1"/>
          <p:nvPr/>
        </p:nvSpPr>
        <p:spPr>
          <a:xfrm>
            <a:off x="9129010" y="7210269"/>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66124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Simulators</a:t>
            </a:r>
            <a:endParaRPr lang="zh-CN" altLang="en-US" dirty="0">
              <a:latin typeface="Open Sans" panose="020B0606030504020204"/>
            </a:endParaRPr>
          </a:p>
        </p:txBody>
      </p:sp>
      <p:grpSp>
        <p:nvGrpSpPr>
          <p:cNvPr id="6" name="Group 5">
            <a:extLst>
              <a:ext uri="{FF2B5EF4-FFF2-40B4-BE49-F238E27FC236}">
                <a16:creationId xmlns:a16="http://schemas.microsoft.com/office/drawing/2014/main" id="{E16884BC-4F1F-3D42-A72E-3F35733D34FE}"/>
              </a:ext>
            </a:extLst>
          </p:cNvPr>
          <p:cNvGrpSpPr/>
          <p:nvPr/>
        </p:nvGrpSpPr>
        <p:grpSpPr>
          <a:xfrm>
            <a:off x="838200" y="1654120"/>
            <a:ext cx="8115300" cy="4271112"/>
            <a:chOff x="838200" y="1654120"/>
            <a:chExt cx="8115300" cy="4271112"/>
          </a:xfrm>
        </p:grpSpPr>
        <p:sp>
          <p:nvSpPr>
            <p:cNvPr id="10" name="文本框 9">
              <a:extLst>
                <a:ext uri="{FF2B5EF4-FFF2-40B4-BE49-F238E27FC236}">
                  <a16:creationId xmlns:a16="http://schemas.microsoft.com/office/drawing/2014/main" id="{EA252141-538C-4A06-B813-95E8CAAAD7C9}"/>
                </a:ext>
              </a:extLst>
            </p:cNvPr>
            <p:cNvSpPr txBox="1"/>
            <p:nvPr/>
          </p:nvSpPr>
          <p:spPr>
            <a:xfrm>
              <a:off x="838200" y="1654120"/>
              <a:ext cx="8115300" cy="494431"/>
            </a:xfrm>
            <a:prstGeom prst="rect">
              <a:avLst/>
            </a:prstGeom>
            <a:noFill/>
          </p:spPr>
          <p:txBody>
            <a:bodyPr wrap="square" rtlCol="0">
              <a:spAutoFit/>
            </a:bodyPr>
            <a:lstStyle/>
            <a:p>
              <a:pPr>
                <a:lnSpc>
                  <a:spcPct val="120000"/>
                </a:lnSpc>
              </a:pPr>
              <a:r>
                <a:rPr lang="en-US" altLang="zh-CN" sz="2400" b="1" dirty="0">
                  <a:latin typeface="Open Sans" panose="020B0606030504020204"/>
                </a:rPr>
                <a:t>Use CPU to model networks as simulated events</a:t>
              </a:r>
            </a:p>
          </p:txBody>
        </p:sp>
        <p:grpSp>
          <p:nvGrpSpPr>
            <p:cNvPr id="8" name="组合 7">
              <a:extLst>
                <a:ext uri="{FF2B5EF4-FFF2-40B4-BE49-F238E27FC236}">
                  <a16:creationId xmlns:a16="http://schemas.microsoft.com/office/drawing/2014/main" id="{FF64C864-10B7-43E3-B6C0-B6897C5AA646}"/>
                </a:ext>
              </a:extLst>
            </p:cNvPr>
            <p:cNvGrpSpPr/>
            <p:nvPr/>
          </p:nvGrpSpPr>
          <p:grpSpPr>
            <a:xfrm>
              <a:off x="864631" y="2520795"/>
              <a:ext cx="4195049" cy="3404437"/>
              <a:chOff x="752474" y="2729059"/>
              <a:chExt cx="4195049" cy="3404437"/>
            </a:xfrm>
          </p:grpSpPr>
          <p:grpSp>
            <p:nvGrpSpPr>
              <p:cNvPr id="4" name="组合 3">
                <a:extLst>
                  <a:ext uri="{FF2B5EF4-FFF2-40B4-BE49-F238E27FC236}">
                    <a16:creationId xmlns:a16="http://schemas.microsoft.com/office/drawing/2014/main" id="{E564A556-89A8-4203-8703-805B5A868582}"/>
                  </a:ext>
                </a:extLst>
              </p:cNvPr>
              <p:cNvGrpSpPr/>
              <p:nvPr/>
            </p:nvGrpSpPr>
            <p:grpSpPr>
              <a:xfrm>
                <a:off x="2482850" y="3312029"/>
                <a:ext cx="2464673" cy="2710422"/>
                <a:chOff x="3730625" y="2425961"/>
                <a:chExt cx="2464673" cy="2710422"/>
              </a:xfrm>
            </p:grpSpPr>
            <p:sp>
              <p:nvSpPr>
                <p:cNvPr id="3" name="左大括号 2">
                  <a:extLst>
                    <a:ext uri="{FF2B5EF4-FFF2-40B4-BE49-F238E27FC236}">
                      <a16:creationId xmlns:a16="http://schemas.microsoft.com/office/drawing/2014/main" id="{6CEDFE86-12CE-4F6B-A771-EFAB0A88C643}"/>
                    </a:ext>
                  </a:extLst>
                </p:cNvPr>
                <p:cNvSpPr/>
                <p:nvPr/>
              </p:nvSpPr>
              <p:spPr>
                <a:xfrm>
                  <a:off x="3730625" y="2635792"/>
                  <a:ext cx="247650" cy="2317208"/>
                </a:xfrm>
                <a:prstGeom prst="leftBrace">
                  <a:avLst/>
                </a:prstGeom>
                <a:ln>
                  <a:solidFill>
                    <a:srgbClr val="08080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8B560DE5-C64A-488B-9053-7541994A3D18}"/>
                    </a:ext>
                  </a:extLst>
                </p:cNvPr>
                <p:cNvSpPr txBox="1"/>
                <p:nvPr/>
              </p:nvSpPr>
              <p:spPr>
                <a:xfrm>
                  <a:off x="4178300" y="2425961"/>
                  <a:ext cx="2016998" cy="2710422"/>
                </a:xfrm>
                <a:prstGeom prst="rect">
                  <a:avLst/>
                </a:prstGeom>
                <a:noFill/>
              </p:spPr>
              <p:txBody>
                <a:bodyPr wrap="square" rtlCol="0">
                  <a:spAutoFit/>
                </a:bodyPr>
                <a:lstStyle/>
                <a:p>
                  <a:pPr>
                    <a:lnSpc>
                      <a:spcPct val="120000"/>
                    </a:lnSpc>
                  </a:pPr>
                  <a:r>
                    <a:rPr lang="en-US" altLang="zh-CN" sz="2400" dirty="0">
                      <a:latin typeface="Open Sans" panose="020B0606030504020204"/>
                    </a:rPr>
                    <a:t>Links</a:t>
                  </a:r>
                </a:p>
                <a:p>
                  <a:pPr>
                    <a:lnSpc>
                      <a:spcPct val="120000"/>
                    </a:lnSpc>
                  </a:pPr>
                  <a:r>
                    <a:rPr lang="en-US" altLang="zh-CN" sz="2400" dirty="0">
                      <a:latin typeface="Open Sans" panose="020B0606030504020204"/>
                    </a:rPr>
                    <a:t>Switches</a:t>
                  </a:r>
                </a:p>
                <a:p>
                  <a:pPr>
                    <a:lnSpc>
                      <a:spcPct val="120000"/>
                    </a:lnSpc>
                  </a:pPr>
                  <a:r>
                    <a:rPr lang="en-US" altLang="zh-CN" sz="2400" dirty="0">
                      <a:latin typeface="Open Sans" panose="020B0606030504020204"/>
                    </a:rPr>
                    <a:t>Ports</a:t>
                  </a:r>
                </a:p>
                <a:p>
                  <a:pPr>
                    <a:lnSpc>
                      <a:spcPct val="120000"/>
                    </a:lnSpc>
                  </a:pPr>
                  <a:r>
                    <a:rPr lang="en-US" altLang="zh-CN" sz="2400" dirty="0">
                      <a:latin typeface="Open Sans" panose="020B0606030504020204"/>
                    </a:rPr>
                    <a:t>NICs</a:t>
                  </a:r>
                </a:p>
                <a:p>
                  <a:pPr>
                    <a:lnSpc>
                      <a:spcPct val="120000"/>
                    </a:lnSpc>
                  </a:pPr>
                  <a:r>
                    <a:rPr lang="en-US" altLang="zh-CN" sz="2400" dirty="0">
                      <a:latin typeface="Open Sans" panose="020B0606030504020204"/>
                    </a:rPr>
                    <a:t>Applications</a:t>
                  </a:r>
                </a:p>
                <a:p>
                  <a:pPr>
                    <a:lnSpc>
                      <a:spcPct val="120000"/>
                    </a:lnSpc>
                  </a:pPr>
                  <a:r>
                    <a:rPr lang="en-US" altLang="zh-CN" sz="2400" dirty="0">
                      <a:latin typeface="Open Sans" panose="020B0606030504020204"/>
                    </a:rPr>
                    <a:t>…</a:t>
                  </a:r>
                </a:p>
              </p:txBody>
            </p:sp>
          </p:grpSp>
          <p:sp>
            <p:nvSpPr>
              <p:cNvPr id="5" name="矩形 4">
                <a:extLst>
                  <a:ext uri="{FF2B5EF4-FFF2-40B4-BE49-F238E27FC236}">
                    <a16:creationId xmlns:a16="http://schemas.microsoft.com/office/drawing/2014/main" id="{BF5C6385-F170-48D3-9114-CBB7877FA694}"/>
                  </a:ext>
                </a:extLst>
              </p:cNvPr>
              <p:cNvSpPr/>
              <p:nvPr/>
            </p:nvSpPr>
            <p:spPr>
              <a:xfrm>
                <a:off x="752474" y="2778667"/>
                <a:ext cx="2124076" cy="2119491"/>
              </a:xfrm>
              <a:prstGeom prst="rect">
                <a:avLst/>
              </a:prstGeom>
            </p:spPr>
            <p:txBody>
              <a:bodyPr wrap="square">
                <a:spAutoFit/>
              </a:bodyPr>
              <a:lstStyle/>
              <a:p>
                <a:pPr algn="ctr">
                  <a:lnSpc>
                    <a:spcPct val="120000"/>
                  </a:lnSpc>
                </a:pPr>
                <a:r>
                  <a:rPr lang="en-US" altLang="zh-CN" sz="2400" dirty="0">
                    <a:latin typeface="Open Sans" panose="020B0606030504020204"/>
                  </a:rPr>
                  <a:t>Virtual Time </a:t>
                </a:r>
              </a:p>
              <a:p>
                <a:pPr algn="ctr">
                  <a:lnSpc>
                    <a:spcPct val="120000"/>
                  </a:lnSpc>
                </a:pPr>
                <a:endParaRPr lang="en-US" altLang="zh-CN" sz="2000" dirty="0">
                  <a:latin typeface="Open Sans" panose="020B0606030504020204"/>
                </a:endParaRPr>
              </a:p>
              <a:p>
                <a:pPr algn="ctr">
                  <a:lnSpc>
                    <a:spcPct val="120000"/>
                  </a:lnSpc>
                </a:pPr>
                <a:r>
                  <a:rPr lang="en-US" altLang="zh-CN" sz="2400" dirty="0">
                    <a:latin typeface="Open Sans" panose="020B0606030504020204"/>
                  </a:rPr>
                  <a:t>+</a:t>
                </a:r>
              </a:p>
              <a:p>
                <a:pPr algn="ctr">
                  <a:lnSpc>
                    <a:spcPct val="120000"/>
                  </a:lnSpc>
                </a:pPr>
                <a:endParaRPr lang="en-US" altLang="zh-CN" sz="2000" dirty="0">
                  <a:latin typeface="Open Sans" panose="020B0606030504020204"/>
                </a:endParaRPr>
              </a:p>
              <a:p>
                <a:pPr algn="ctr">
                  <a:lnSpc>
                    <a:spcPct val="120000"/>
                  </a:lnSpc>
                </a:pPr>
                <a:r>
                  <a:rPr lang="en-US" altLang="zh-CN" sz="2400" dirty="0">
                    <a:latin typeface="Open Sans" panose="020B0606030504020204"/>
                  </a:rPr>
                  <a:t> Models</a:t>
                </a:r>
                <a:endParaRPr lang="en-US" altLang="zh-CN" sz="2000" dirty="0">
                  <a:latin typeface="Open Sans" panose="020B0606030504020204"/>
                </a:endParaRPr>
              </a:p>
            </p:txBody>
          </p:sp>
          <p:sp>
            <p:nvSpPr>
              <p:cNvPr id="24" name="矩形 23">
                <a:extLst>
                  <a:ext uri="{FF2B5EF4-FFF2-40B4-BE49-F238E27FC236}">
                    <a16:creationId xmlns:a16="http://schemas.microsoft.com/office/drawing/2014/main" id="{B95273B8-32D9-46E7-AA50-57A6574DB88E}"/>
                  </a:ext>
                </a:extLst>
              </p:cNvPr>
              <p:cNvSpPr/>
              <p:nvPr/>
            </p:nvSpPr>
            <p:spPr>
              <a:xfrm>
                <a:off x="838201" y="2729059"/>
                <a:ext cx="4109322" cy="3404437"/>
              </a:xfrm>
              <a:prstGeom prst="rect">
                <a:avLst/>
              </a:prstGeom>
              <a:noFill/>
              <a:ln w="19050">
                <a:solidFill>
                  <a:srgbClr val="08080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a:endParaRPr>
              </a:p>
            </p:txBody>
          </p:sp>
        </p:grpSp>
      </p:grpSp>
      <p:grpSp>
        <p:nvGrpSpPr>
          <p:cNvPr id="14" name="组合 13">
            <a:extLst>
              <a:ext uri="{FF2B5EF4-FFF2-40B4-BE49-F238E27FC236}">
                <a16:creationId xmlns:a16="http://schemas.microsoft.com/office/drawing/2014/main" id="{D27ECDF8-C36B-4E79-BFEB-F4D21F5BA600}"/>
              </a:ext>
            </a:extLst>
          </p:cNvPr>
          <p:cNvGrpSpPr/>
          <p:nvPr/>
        </p:nvGrpSpPr>
        <p:grpSpPr>
          <a:xfrm>
            <a:off x="5532817" y="2520795"/>
            <a:ext cx="6146879" cy="637979"/>
            <a:chOff x="5024782" y="4161974"/>
            <a:chExt cx="6146879" cy="637979"/>
          </a:xfrm>
        </p:grpSpPr>
        <p:pic>
          <p:nvPicPr>
            <p:cNvPr id="1034" name="Picture 10" descr="ns3 installation, ns3 for beginners. | ns-2, ns-3 Project and Research Help  Forum">
              <a:extLst>
                <a:ext uri="{FF2B5EF4-FFF2-40B4-BE49-F238E27FC236}">
                  <a16:creationId xmlns:a16="http://schemas.microsoft.com/office/drawing/2014/main" id="{D86F32DE-F2AC-4D0E-A4A6-25E643BF83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13" t="26411" r="5387" b="27128"/>
            <a:stretch/>
          </p:blipFill>
          <p:spPr bwMode="auto">
            <a:xfrm>
              <a:off x="5024782" y="4198750"/>
              <a:ext cx="1908000" cy="56442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Opnet - Icon Ape | Free icons | Tiktok Logo">
              <a:extLst>
                <a:ext uri="{FF2B5EF4-FFF2-40B4-BE49-F238E27FC236}">
                  <a16:creationId xmlns:a16="http://schemas.microsoft.com/office/drawing/2014/main" id="{7FC8D0BC-1C6D-46C7-9D7F-7B1C51D258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087" b="34468"/>
            <a:stretch/>
          </p:blipFill>
          <p:spPr bwMode="auto">
            <a:xfrm>
              <a:off x="7144221" y="4171444"/>
              <a:ext cx="1908000" cy="619039"/>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2BDB2449-6C67-4A01-991F-F0BD0B41A8B0}"/>
                </a:ext>
              </a:extLst>
            </p:cNvPr>
            <p:cNvPicPr>
              <a:picLocks noChangeAspect="1"/>
            </p:cNvPicPr>
            <p:nvPr/>
          </p:nvPicPr>
          <p:blipFill rotWithShape="1">
            <a:blip r:embed="rId5"/>
            <a:srcRect t="10559" r="12941" b="12600"/>
            <a:stretch/>
          </p:blipFill>
          <p:spPr>
            <a:xfrm>
              <a:off x="9263661" y="4161974"/>
              <a:ext cx="1908000" cy="637979"/>
            </a:xfrm>
            <a:prstGeom prst="rect">
              <a:avLst/>
            </a:prstGeom>
          </p:spPr>
        </p:pic>
      </p:grpSp>
      <p:sp>
        <p:nvSpPr>
          <p:cNvPr id="12" name="矩形 11">
            <a:extLst>
              <a:ext uri="{FF2B5EF4-FFF2-40B4-BE49-F238E27FC236}">
                <a16:creationId xmlns:a16="http://schemas.microsoft.com/office/drawing/2014/main" id="{C413A66F-4B63-4963-AD9C-7F1FAFB3CFDB}"/>
              </a:ext>
            </a:extLst>
          </p:cNvPr>
          <p:cNvSpPr/>
          <p:nvPr/>
        </p:nvSpPr>
        <p:spPr>
          <a:xfrm>
            <a:off x="6486817" y="4124675"/>
            <a:ext cx="3556000" cy="584775"/>
          </a:xfrm>
          <a:prstGeom prst="rect">
            <a:avLst/>
          </a:prstGeom>
          <a:solidFill>
            <a:schemeClr val="tx1"/>
          </a:solidFill>
        </p:spPr>
        <p:txBody>
          <a:bodyPr wrap="square">
            <a:spAutoFit/>
          </a:bodyPr>
          <a:lstStyle/>
          <a:p>
            <a:pPr algn="ctr"/>
            <a:r>
              <a:rPr lang="en-US" altLang="zh-CN" sz="3200" b="1" i="1" dirty="0">
                <a:solidFill>
                  <a:schemeClr val="bg1"/>
                </a:solidFill>
                <a:latin typeface="Open Sans" panose="020B0606030504020204"/>
              </a:rPr>
              <a:t>Fidelity Concerns</a:t>
            </a:r>
            <a:endParaRPr lang="zh-CN" altLang="en-US" sz="3200" i="1" dirty="0">
              <a:solidFill>
                <a:schemeClr val="bg1"/>
              </a:solidFill>
            </a:endParaRPr>
          </a:p>
        </p:txBody>
      </p:sp>
      <p:sp>
        <p:nvSpPr>
          <p:cNvPr id="15" name="灯片编号占位符 14">
            <a:extLst>
              <a:ext uri="{FF2B5EF4-FFF2-40B4-BE49-F238E27FC236}">
                <a16:creationId xmlns:a16="http://schemas.microsoft.com/office/drawing/2014/main" id="{032A3D0E-2374-44A5-978A-C4C9433E406B}"/>
              </a:ext>
            </a:extLst>
          </p:cNvPr>
          <p:cNvSpPr>
            <a:spLocks noGrp="1"/>
          </p:cNvSpPr>
          <p:nvPr>
            <p:ph type="sldNum" sz="quarter" idx="12"/>
          </p:nvPr>
        </p:nvSpPr>
        <p:spPr/>
        <p:txBody>
          <a:bodyPr/>
          <a:lstStyle/>
          <a:p>
            <a:fld id="{A68A17F8-5D6C-45DB-8E4A-81848F6CB7CB}" type="slidenum">
              <a:rPr lang="ru-RU" smtClean="0"/>
              <a:t>3</a:t>
            </a:fld>
            <a:endParaRPr lang="ru-RU"/>
          </a:p>
        </p:txBody>
      </p:sp>
    </p:spTree>
    <p:extLst>
      <p:ext uri="{BB962C8B-B14F-4D97-AF65-F5344CB8AC3E}">
        <p14:creationId xmlns:p14="http://schemas.microsoft.com/office/powerpoint/2010/main" val="270745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Emulators</a:t>
            </a:r>
            <a:endParaRPr lang="zh-CN" altLang="en-US" dirty="0">
              <a:latin typeface="Open Sans" panose="020B0606030504020204"/>
            </a:endParaRPr>
          </a:p>
        </p:txBody>
      </p:sp>
      <p:sp>
        <p:nvSpPr>
          <p:cNvPr id="10" name="文本框 9">
            <a:extLst>
              <a:ext uri="{FF2B5EF4-FFF2-40B4-BE49-F238E27FC236}">
                <a16:creationId xmlns:a16="http://schemas.microsoft.com/office/drawing/2014/main" id="{EA252141-538C-4A06-B813-95E8CAAAD7C9}"/>
              </a:ext>
            </a:extLst>
          </p:cNvPr>
          <p:cNvSpPr txBox="1"/>
          <p:nvPr/>
        </p:nvSpPr>
        <p:spPr>
          <a:xfrm>
            <a:off x="838199" y="1654120"/>
            <a:ext cx="11325225" cy="494431"/>
          </a:xfrm>
          <a:prstGeom prst="rect">
            <a:avLst/>
          </a:prstGeom>
          <a:noFill/>
        </p:spPr>
        <p:txBody>
          <a:bodyPr wrap="square" rtlCol="0">
            <a:spAutoFit/>
          </a:bodyPr>
          <a:lstStyle/>
          <a:p>
            <a:pPr>
              <a:lnSpc>
                <a:spcPct val="120000"/>
              </a:lnSpc>
            </a:pPr>
            <a:r>
              <a:rPr lang="en-US" altLang="zh-CN" sz="2400" b="1" dirty="0">
                <a:latin typeface="Open Sans" panose="020B0606030504020204"/>
              </a:rPr>
              <a:t>Run the same code on CPU as real platforms with interactive network traffic</a:t>
            </a:r>
          </a:p>
        </p:txBody>
      </p:sp>
      <p:sp>
        <p:nvSpPr>
          <p:cNvPr id="12" name="矩形 11">
            <a:extLst>
              <a:ext uri="{FF2B5EF4-FFF2-40B4-BE49-F238E27FC236}">
                <a16:creationId xmlns:a16="http://schemas.microsoft.com/office/drawing/2014/main" id="{C413A66F-4B63-4963-AD9C-7F1FAFB3CFDB}"/>
              </a:ext>
            </a:extLst>
          </p:cNvPr>
          <p:cNvSpPr/>
          <p:nvPr/>
        </p:nvSpPr>
        <p:spPr>
          <a:xfrm>
            <a:off x="950225" y="5359080"/>
            <a:ext cx="6019800" cy="584775"/>
          </a:xfrm>
          <a:prstGeom prst="rect">
            <a:avLst/>
          </a:prstGeom>
          <a:solidFill>
            <a:schemeClr val="tx1"/>
          </a:solidFill>
        </p:spPr>
        <p:txBody>
          <a:bodyPr wrap="square">
            <a:spAutoFit/>
          </a:bodyPr>
          <a:lstStyle/>
          <a:p>
            <a:pPr algn="ctr"/>
            <a:r>
              <a:rPr lang="en-US" altLang="zh-CN" sz="3200" b="1" i="1" dirty="0">
                <a:solidFill>
                  <a:schemeClr val="bg1"/>
                </a:solidFill>
                <a:latin typeface="Open Sans" panose="020B0606030504020204"/>
              </a:rPr>
              <a:t>Fidelity &amp; Scalability Concerns</a:t>
            </a:r>
            <a:endParaRPr lang="zh-CN" altLang="en-US" sz="3200" i="1" dirty="0">
              <a:solidFill>
                <a:schemeClr val="bg1"/>
              </a:solidFill>
            </a:endParaRPr>
          </a:p>
        </p:txBody>
      </p:sp>
      <p:grpSp>
        <p:nvGrpSpPr>
          <p:cNvPr id="15" name="组合 14">
            <a:extLst>
              <a:ext uri="{FF2B5EF4-FFF2-40B4-BE49-F238E27FC236}">
                <a16:creationId xmlns:a16="http://schemas.microsoft.com/office/drawing/2014/main" id="{E774DBAA-D942-406C-AEEC-152A235EFEE8}"/>
              </a:ext>
            </a:extLst>
          </p:cNvPr>
          <p:cNvGrpSpPr/>
          <p:nvPr/>
        </p:nvGrpSpPr>
        <p:grpSpPr>
          <a:xfrm>
            <a:off x="8336546" y="2313783"/>
            <a:ext cx="3826879" cy="1994893"/>
            <a:chOff x="7844462" y="2499608"/>
            <a:chExt cx="3826879" cy="1994893"/>
          </a:xfrm>
        </p:grpSpPr>
        <p:pic>
          <p:nvPicPr>
            <p:cNvPr id="7" name="图片 6">
              <a:extLst>
                <a:ext uri="{FF2B5EF4-FFF2-40B4-BE49-F238E27FC236}">
                  <a16:creationId xmlns:a16="http://schemas.microsoft.com/office/drawing/2014/main" id="{998329C5-CA27-43DF-8F36-D9D226C89A6A}"/>
                </a:ext>
              </a:extLst>
            </p:cNvPr>
            <p:cNvPicPr>
              <a:picLocks noChangeAspect="1"/>
            </p:cNvPicPr>
            <p:nvPr/>
          </p:nvPicPr>
          <p:blipFill rotWithShape="1">
            <a:blip r:embed="rId3"/>
            <a:srcRect l="-1" r="992"/>
            <a:stretch/>
          </p:blipFill>
          <p:spPr>
            <a:xfrm>
              <a:off x="7844462" y="2499608"/>
              <a:ext cx="3826879" cy="1601003"/>
            </a:xfrm>
            <a:prstGeom prst="rect">
              <a:avLst/>
            </a:prstGeom>
          </p:spPr>
        </p:pic>
        <p:sp>
          <p:nvSpPr>
            <p:cNvPr id="11" name="矩形 10">
              <a:extLst>
                <a:ext uri="{FF2B5EF4-FFF2-40B4-BE49-F238E27FC236}">
                  <a16:creationId xmlns:a16="http://schemas.microsoft.com/office/drawing/2014/main" id="{A9756C34-09DF-4809-BC61-D6552E7D725A}"/>
                </a:ext>
              </a:extLst>
            </p:cNvPr>
            <p:cNvSpPr/>
            <p:nvPr/>
          </p:nvSpPr>
          <p:spPr>
            <a:xfrm>
              <a:off x="8541983" y="4100611"/>
              <a:ext cx="2470163" cy="393890"/>
            </a:xfrm>
            <a:prstGeom prst="rect">
              <a:avLst/>
            </a:prstGeom>
          </p:spPr>
          <p:txBody>
            <a:bodyPr wrap="none">
              <a:spAutoFit/>
            </a:bodyPr>
            <a:lstStyle/>
            <a:p>
              <a:pPr algn="ctr">
                <a:lnSpc>
                  <a:spcPct val="120000"/>
                </a:lnSpc>
              </a:pPr>
              <a:r>
                <a:rPr lang="en-US" altLang="zh-CN" b="1" dirty="0" err="1">
                  <a:latin typeface="Open Sans" panose="020B0606030504020204"/>
                </a:rPr>
                <a:t>CrystalNet</a:t>
              </a:r>
              <a:r>
                <a:rPr lang="en-US" altLang="zh-CN" b="1" dirty="0">
                  <a:latin typeface="Open Sans" panose="020B0606030504020204"/>
                </a:rPr>
                <a:t> [SOSP 17]</a:t>
              </a:r>
            </a:p>
          </p:txBody>
        </p:sp>
      </p:grpSp>
      <p:grpSp>
        <p:nvGrpSpPr>
          <p:cNvPr id="16" name="组合 15">
            <a:extLst>
              <a:ext uri="{FF2B5EF4-FFF2-40B4-BE49-F238E27FC236}">
                <a16:creationId xmlns:a16="http://schemas.microsoft.com/office/drawing/2014/main" id="{8AC7C56D-A2F5-4759-9BB9-08E45F5799EF}"/>
              </a:ext>
            </a:extLst>
          </p:cNvPr>
          <p:cNvGrpSpPr/>
          <p:nvPr/>
        </p:nvGrpSpPr>
        <p:grpSpPr>
          <a:xfrm>
            <a:off x="7973241" y="4674748"/>
            <a:ext cx="4203109" cy="1264788"/>
            <a:chOff x="6188540" y="4768420"/>
            <a:chExt cx="4203109" cy="1264788"/>
          </a:xfrm>
        </p:grpSpPr>
        <p:pic>
          <p:nvPicPr>
            <p:cNvPr id="2050" name="Picture 2" descr="http://mininet.org/images/frontpage_diagram.png">
              <a:extLst>
                <a:ext uri="{FF2B5EF4-FFF2-40B4-BE49-F238E27FC236}">
                  <a16:creationId xmlns:a16="http://schemas.microsoft.com/office/drawing/2014/main" id="{933E711A-8FB1-4552-A866-243ACF1E25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8540" y="4768420"/>
              <a:ext cx="4203109" cy="903268"/>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a:extLst>
                <a:ext uri="{FF2B5EF4-FFF2-40B4-BE49-F238E27FC236}">
                  <a16:creationId xmlns:a16="http://schemas.microsoft.com/office/drawing/2014/main" id="{6D42B085-129F-470C-9946-58A66DB07922}"/>
                </a:ext>
              </a:extLst>
            </p:cNvPr>
            <p:cNvSpPr/>
            <p:nvPr/>
          </p:nvSpPr>
          <p:spPr>
            <a:xfrm>
              <a:off x="7774569" y="5639318"/>
              <a:ext cx="1031052" cy="393890"/>
            </a:xfrm>
            <a:prstGeom prst="rect">
              <a:avLst/>
            </a:prstGeom>
          </p:spPr>
          <p:txBody>
            <a:bodyPr wrap="none">
              <a:spAutoFit/>
            </a:bodyPr>
            <a:lstStyle/>
            <a:p>
              <a:pPr algn="ctr">
                <a:lnSpc>
                  <a:spcPct val="120000"/>
                </a:lnSpc>
              </a:pPr>
              <a:r>
                <a:rPr lang="en-US" altLang="zh-CN" b="1" dirty="0" err="1">
                  <a:latin typeface="Open Sans" panose="020B0606030504020204"/>
                </a:rPr>
                <a:t>Mininet</a:t>
              </a:r>
              <a:endParaRPr lang="en-US" altLang="zh-CN" b="1" dirty="0">
                <a:latin typeface="Open Sans" panose="020B0606030504020204"/>
              </a:endParaRPr>
            </a:p>
          </p:txBody>
        </p:sp>
      </p:grpSp>
      <p:grpSp>
        <p:nvGrpSpPr>
          <p:cNvPr id="19" name="组合 18">
            <a:extLst>
              <a:ext uri="{FF2B5EF4-FFF2-40B4-BE49-F238E27FC236}">
                <a16:creationId xmlns:a16="http://schemas.microsoft.com/office/drawing/2014/main" id="{82742578-59A3-4328-8CA3-E51CDB0DA9AB}"/>
              </a:ext>
            </a:extLst>
          </p:cNvPr>
          <p:cNvGrpSpPr/>
          <p:nvPr/>
        </p:nvGrpSpPr>
        <p:grpSpPr>
          <a:xfrm>
            <a:off x="950225" y="2731028"/>
            <a:ext cx="7200900" cy="1907670"/>
            <a:chOff x="493750" y="2731010"/>
            <a:chExt cx="7148493" cy="1907670"/>
          </a:xfrm>
        </p:grpSpPr>
        <p:sp>
          <p:nvSpPr>
            <p:cNvPr id="5" name="矩形 4">
              <a:extLst>
                <a:ext uri="{FF2B5EF4-FFF2-40B4-BE49-F238E27FC236}">
                  <a16:creationId xmlns:a16="http://schemas.microsoft.com/office/drawing/2014/main" id="{BF5C6385-F170-48D3-9114-CBB7877FA694}"/>
                </a:ext>
              </a:extLst>
            </p:cNvPr>
            <p:cNvSpPr/>
            <p:nvPr/>
          </p:nvSpPr>
          <p:spPr>
            <a:xfrm>
              <a:off x="1132220" y="2803113"/>
              <a:ext cx="6510023" cy="1835567"/>
            </a:xfrm>
            <a:prstGeom prst="rect">
              <a:avLst/>
            </a:prstGeom>
          </p:spPr>
          <p:txBody>
            <a:bodyPr wrap="square">
              <a:spAutoFit/>
            </a:bodyPr>
            <a:lstStyle/>
            <a:p>
              <a:pPr>
                <a:lnSpc>
                  <a:spcPct val="120000"/>
                </a:lnSpc>
              </a:pPr>
              <a:r>
                <a:rPr lang="en-US" altLang="zh-CN" sz="2400" b="1" dirty="0">
                  <a:solidFill>
                    <a:schemeClr val="accent6"/>
                  </a:solidFill>
                  <a:latin typeface="Open Sans" panose="020B0606030504020204"/>
                </a:rPr>
                <a:t>Cannot provide accurate performance results for large and high-speed networks</a:t>
              </a:r>
              <a:endParaRPr lang="en-US" altLang="zh-CN" sz="2400" dirty="0">
                <a:latin typeface="Open Sans" panose="020B0606030504020204"/>
              </a:endParaRPr>
            </a:p>
            <a:p>
              <a:pPr marL="342900" indent="-342900">
                <a:lnSpc>
                  <a:spcPct val="120000"/>
                </a:lnSpc>
                <a:buFont typeface="Arial" panose="020B0604020202020204" pitchFamily="34" charset="0"/>
                <a:buChar char="•"/>
              </a:pPr>
              <a:r>
                <a:rPr lang="en-US" altLang="zh-CN" sz="2400" dirty="0">
                  <a:latin typeface="Open Sans" panose="020B0606030504020204"/>
                </a:rPr>
                <a:t>10Gbps</a:t>
              </a:r>
              <a:r>
                <a:rPr lang="zh-CN" altLang="en-US" sz="2400" dirty="0">
                  <a:latin typeface="Open Sans" panose="020B0606030504020204"/>
                </a:rPr>
                <a:t> </a:t>
              </a:r>
              <a:r>
                <a:rPr lang="en-US" altLang="zh-CN" sz="2400" dirty="0">
                  <a:latin typeface="Open Sans" panose="020B0606030504020204"/>
                </a:rPr>
                <a:t>networks?</a:t>
              </a:r>
              <a:r>
                <a:rPr lang="zh-CN" altLang="en-US" sz="2400" dirty="0">
                  <a:latin typeface="Open Sans" panose="020B0606030504020204"/>
                </a:rPr>
                <a:t> </a:t>
              </a:r>
              <a:endParaRPr lang="en-US" altLang="zh-CN" sz="2400" dirty="0">
                <a:latin typeface="Open Sans" panose="020B0606030504020204"/>
              </a:endParaRPr>
            </a:p>
            <a:p>
              <a:pPr marL="342900" indent="-342900">
                <a:lnSpc>
                  <a:spcPct val="120000"/>
                </a:lnSpc>
                <a:buFont typeface="Arial" panose="020B0604020202020204" pitchFamily="34" charset="0"/>
                <a:buChar char="•"/>
              </a:pPr>
              <a:r>
                <a:rPr lang="en-US" altLang="zh-CN" sz="2400" dirty="0">
                  <a:latin typeface="Open Sans" panose="020B0606030504020204"/>
                </a:rPr>
                <a:t>100Gbps</a:t>
              </a:r>
              <a:r>
                <a:rPr lang="zh-CN" altLang="en-US" sz="2400" dirty="0">
                  <a:latin typeface="Open Sans" panose="020B0606030504020204"/>
                </a:rPr>
                <a:t> </a:t>
              </a:r>
              <a:r>
                <a:rPr lang="en-US" altLang="zh-CN" sz="2400" dirty="0">
                  <a:latin typeface="Open Sans" panose="020B0606030504020204"/>
                </a:rPr>
                <a:t>networks?</a:t>
              </a:r>
              <a:r>
                <a:rPr lang="zh-CN" altLang="en-US" sz="2400" dirty="0">
                  <a:latin typeface="Open Sans" panose="020B0606030504020204"/>
                </a:rPr>
                <a:t> </a:t>
              </a:r>
              <a:endParaRPr lang="en-US" altLang="zh-CN" sz="2400" dirty="0">
                <a:latin typeface="Open Sans" panose="020B0606030504020204"/>
              </a:endParaRPr>
            </a:p>
          </p:txBody>
        </p:sp>
        <p:pic>
          <p:nvPicPr>
            <p:cNvPr id="22" name="图片 21">
              <a:extLst>
                <a:ext uri="{FF2B5EF4-FFF2-40B4-BE49-F238E27FC236}">
                  <a16:creationId xmlns:a16="http://schemas.microsoft.com/office/drawing/2014/main" id="{508536A2-15BD-4056-9DBC-745E72EFB2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615" y="2867583"/>
              <a:ext cx="485789" cy="485788"/>
            </a:xfrm>
            <a:prstGeom prst="rect">
              <a:avLst/>
            </a:prstGeom>
          </p:spPr>
        </p:pic>
        <p:sp>
          <p:nvSpPr>
            <p:cNvPr id="25" name="矩形 24">
              <a:extLst>
                <a:ext uri="{FF2B5EF4-FFF2-40B4-BE49-F238E27FC236}">
                  <a16:creationId xmlns:a16="http://schemas.microsoft.com/office/drawing/2014/main" id="{BBCAC8EC-6B76-437D-8A24-E3C5E82D1912}"/>
                </a:ext>
              </a:extLst>
            </p:cNvPr>
            <p:cNvSpPr/>
            <p:nvPr/>
          </p:nvSpPr>
          <p:spPr>
            <a:xfrm>
              <a:off x="493750" y="2731010"/>
              <a:ext cx="7148493" cy="1907669"/>
            </a:xfrm>
            <a:prstGeom prst="rect">
              <a:avLst/>
            </a:prstGeom>
            <a:noFill/>
            <a:ln w="19050">
              <a:solidFill>
                <a:srgbClr val="08080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a:endParaRPr>
            </a:p>
          </p:txBody>
        </p:sp>
      </p:grpSp>
      <p:sp>
        <p:nvSpPr>
          <p:cNvPr id="21" name="灯片编号占位符 20">
            <a:extLst>
              <a:ext uri="{FF2B5EF4-FFF2-40B4-BE49-F238E27FC236}">
                <a16:creationId xmlns:a16="http://schemas.microsoft.com/office/drawing/2014/main" id="{98B99A2C-1495-4825-A8F4-AB99C96CBE1F}"/>
              </a:ext>
            </a:extLst>
          </p:cNvPr>
          <p:cNvSpPr>
            <a:spLocks noGrp="1"/>
          </p:cNvSpPr>
          <p:nvPr>
            <p:ph type="sldNum" sz="quarter" idx="12"/>
          </p:nvPr>
        </p:nvSpPr>
        <p:spPr/>
        <p:txBody>
          <a:bodyPr/>
          <a:lstStyle/>
          <a:p>
            <a:fld id="{A68A17F8-5D6C-45DB-8E4A-81848F6CB7CB}" type="slidenum">
              <a:rPr lang="ru-RU" smtClean="0"/>
              <a:t>4</a:t>
            </a:fld>
            <a:endParaRPr lang="ru-RU"/>
          </a:p>
        </p:txBody>
      </p:sp>
    </p:spTree>
    <p:extLst>
      <p:ext uri="{BB962C8B-B14F-4D97-AF65-F5344CB8AC3E}">
        <p14:creationId xmlns:p14="http://schemas.microsoft.com/office/powerpoint/2010/main" val="415867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Test-Beds</a:t>
            </a:r>
            <a:endParaRPr lang="zh-CN" altLang="en-US" dirty="0">
              <a:latin typeface="Open Sans" panose="020B0606030504020204"/>
            </a:endParaRPr>
          </a:p>
        </p:txBody>
      </p:sp>
      <p:sp>
        <p:nvSpPr>
          <p:cNvPr id="10" name="文本框 9">
            <a:extLst>
              <a:ext uri="{FF2B5EF4-FFF2-40B4-BE49-F238E27FC236}">
                <a16:creationId xmlns:a16="http://schemas.microsoft.com/office/drawing/2014/main" id="{EA252141-538C-4A06-B813-95E8CAAAD7C9}"/>
              </a:ext>
            </a:extLst>
          </p:cNvPr>
          <p:cNvSpPr txBox="1"/>
          <p:nvPr/>
        </p:nvSpPr>
        <p:spPr>
          <a:xfrm>
            <a:off x="607255" y="3807889"/>
            <a:ext cx="11286717" cy="505972"/>
          </a:xfrm>
          <a:prstGeom prst="rect">
            <a:avLst/>
          </a:prstGeom>
          <a:noFill/>
        </p:spPr>
        <p:txBody>
          <a:bodyPr wrap="square" rtlCol="0">
            <a:spAutoFit/>
          </a:bodyPr>
          <a:lstStyle/>
          <a:p>
            <a:pPr>
              <a:lnSpc>
                <a:spcPct val="120000"/>
              </a:lnSpc>
            </a:pPr>
            <a:r>
              <a:rPr lang="en-US" altLang="zh-CN" sz="2400" b="1" dirty="0">
                <a:latin typeface="Open Sans" panose="020B0606030504020204"/>
              </a:rPr>
              <a:t>Experiments with real-world settings</a:t>
            </a:r>
          </a:p>
        </p:txBody>
      </p:sp>
      <p:sp>
        <p:nvSpPr>
          <p:cNvPr id="12" name="矩形 11">
            <a:extLst>
              <a:ext uri="{FF2B5EF4-FFF2-40B4-BE49-F238E27FC236}">
                <a16:creationId xmlns:a16="http://schemas.microsoft.com/office/drawing/2014/main" id="{C413A66F-4B63-4963-AD9C-7F1FAFB3CFDB}"/>
              </a:ext>
            </a:extLst>
          </p:cNvPr>
          <p:cNvSpPr/>
          <p:nvPr/>
        </p:nvSpPr>
        <p:spPr>
          <a:xfrm>
            <a:off x="5120640" y="5626239"/>
            <a:ext cx="6523686" cy="584775"/>
          </a:xfrm>
          <a:prstGeom prst="rect">
            <a:avLst/>
          </a:prstGeom>
          <a:solidFill>
            <a:schemeClr val="tx1"/>
          </a:solidFill>
        </p:spPr>
        <p:txBody>
          <a:bodyPr wrap="square">
            <a:spAutoFit/>
          </a:bodyPr>
          <a:lstStyle/>
          <a:p>
            <a:pPr algn="ctr"/>
            <a:r>
              <a:rPr lang="en-US" altLang="zh-CN" sz="3200" b="1" i="1" dirty="0">
                <a:solidFill>
                  <a:schemeClr val="bg1"/>
                </a:solidFill>
                <a:latin typeface="Open Sans" panose="020B0606030504020204"/>
              </a:rPr>
              <a:t>Scalability &amp; Flexibility Concerns</a:t>
            </a:r>
            <a:endParaRPr lang="zh-CN" altLang="en-US" sz="3200" i="1" dirty="0">
              <a:solidFill>
                <a:schemeClr val="bg1"/>
              </a:solidFill>
            </a:endParaRPr>
          </a:p>
        </p:txBody>
      </p:sp>
      <p:grpSp>
        <p:nvGrpSpPr>
          <p:cNvPr id="9" name="组合 8">
            <a:extLst>
              <a:ext uri="{FF2B5EF4-FFF2-40B4-BE49-F238E27FC236}">
                <a16:creationId xmlns:a16="http://schemas.microsoft.com/office/drawing/2014/main" id="{092144C2-2430-4959-A865-5D59EA2C650A}"/>
              </a:ext>
            </a:extLst>
          </p:cNvPr>
          <p:cNvGrpSpPr/>
          <p:nvPr/>
        </p:nvGrpSpPr>
        <p:grpSpPr>
          <a:xfrm>
            <a:off x="193930" y="775494"/>
            <a:ext cx="11816156" cy="2871100"/>
            <a:chOff x="3430" y="940594"/>
            <a:chExt cx="11816156" cy="2871100"/>
          </a:xfrm>
        </p:grpSpPr>
        <p:pic>
          <p:nvPicPr>
            <p:cNvPr id="3082" name="Picture 10" descr="http://www.geni.net/wp-content/uploads/2015/06/GENI-MAP-5-1.jpg">
              <a:extLst>
                <a:ext uri="{FF2B5EF4-FFF2-40B4-BE49-F238E27FC236}">
                  <a16:creationId xmlns:a16="http://schemas.microsoft.com/office/drawing/2014/main" id="{33147710-7543-4B4F-AE00-E9FDFC1AAD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15"/>
            <a:stretch/>
          </p:blipFill>
          <p:spPr bwMode="auto">
            <a:xfrm>
              <a:off x="3430" y="940594"/>
              <a:ext cx="3827886" cy="2761377"/>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a:extLst>
                <a:ext uri="{FF2B5EF4-FFF2-40B4-BE49-F238E27FC236}">
                  <a16:creationId xmlns:a16="http://schemas.microsoft.com/office/drawing/2014/main" id="{FF338BAF-4D29-40FE-ADA7-8AB67D67CB04}"/>
                </a:ext>
              </a:extLst>
            </p:cNvPr>
            <p:cNvSpPr/>
            <p:nvPr/>
          </p:nvSpPr>
          <p:spPr>
            <a:xfrm>
              <a:off x="1553331" y="3417804"/>
              <a:ext cx="728084" cy="393890"/>
            </a:xfrm>
            <a:prstGeom prst="rect">
              <a:avLst/>
            </a:prstGeom>
          </p:spPr>
          <p:txBody>
            <a:bodyPr wrap="none">
              <a:spAutoFit/>
            </a:bodyPr>
            <a:lstStyle/>
            <a:p>
              <a:pPr algn="ctr">
                <a:lnSpc>
                  <a:spcPct val="120000"/>
                </a:lnSpc>
              </a:pPr>
              <a:r>
                <a:rPr lang="en-US" altLang="zh-CN" b="1" dirty="0">
                  <a:latin typeface="Open Sans" panose="020B0606030504020204"/>
                </a:rPr>
                <a:t>GENI</a:t>
              </a:r>
            </a:p>
          </p:txBody>
        </p:sp>
        <p:pic>
          <p:nvPicPr>
            <p:cNvPr id="3080" name="Picture 8" descr="https://bkimg.cdn.bcebos.com/pic/00e93901213fb80e77103b7335d12f2eb8389454?x-bce-process=image/resize,m_lfit,w_268,limit_1/format,f_jpg">
              <a:extLst>
                <a:ext uri="{FF2B5EF4-FFF2-40B4-BE49-F238E27FC236}">
                  <a16:creationId xmlns:a16="http://schemas.microsoft.com/office/drawing/2014/main" id="{D309FC88-F24B-48E4-82C5-4F93CE1C47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4280" y="1177178"/>
              <a:ext cx="3565348" cy="2288209"/>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a:extLst>
                <a:ext uri="{FF2B5EF4-FFF2-40B4-BE49-F238E27FC236}">
                  <a16:creationId xmlns:a16="http://schemas.microsoft.com/office/drawing/2014/main" id="{048C9F8A-18B1-4D25-ABEB-D9FF44EBD73D}"/>
                </a:ext>
              </a:extLst>
            </p:cNvPr>
            <p:cNvSpPr/>
            <p:nvPr/>
          </p:nvSpPr>
          <p:spPr>
            <a:xfrm>
              <a:off x="5167465" y="3417804"/>
              <a:ext cx="1178977" cy="393890"/>
            </a:xfrm>
            <a:prstGeom prst="rect">
              <a:avLst/>
            </a:prstGeom>
          </p:spPr>
          <p:txBody>
            <a:bodyPr wrap="none">
              <a:spAutoFit/>
            </a:bodyPr>
            <a:lstStyle/>
            <a:p>
              <a:pPr algn="ctr">
                <a:lnSpc>
                  <a:spcPct val="120000"/>
                </a:lnSpc>
              </a:pPr>
              <a:r>
                <a:rPr lang="en-US" altLang="zh-CN" b="1" dirty="0">
                  <a:latin typeface="Open Sans" panose="020B0606030504020204"/>
                </a:rPr>
                <a:t>CERNET2</a:t>
              </a:r>
            </a:p>
          </p:txBody>
        </p:sp>
        <p:pic>
          <p:nvPicPr>
            <p:cNvPr id="3084" name="Picture 12" descr="PlanetLab | An open platform for developing, deploying, and accessing  planetary-scale services">
              <a:extLst>
                <a:ext uri="{FF2B5EF4-FFF2-40B4-BE49-F238E27FC236}">
                  <a16:creationId xmlns:a16="http://schemas.microsoft.com/office/drawing/2014/main" id="{13B8A3B7-EDB9-4792-A6EA-3C8D548709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1700" y="1364311"/>
              <a:ext cx="3827886" cy="1913943"/>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a:extLst>
                <a:ext uri="{FF2B5EF4-FFF2-40B4-BE49-F238E27FC236}">
                  <a16:creationId xmlns:a16="http://schemas.microsoft.com/office/drawing/2014/main" id="{96953A6E-6DEC-4E86-AF36-D0CEA18A2281}"/>
                </a:ext>
              </a:extLst>
            </p:cNvPr>
            <p:cNvSpPr/>
            <p:nvPr/>
          </p:nvSpPr>
          <p:spPr>
            <a:xfrm>
              <a:off x="9278708" y="3417804"/>
              <a:ext cx="1253869" cy="393890"/>
            </a:xfrm>
            <a:prstGeom prst="rect">
              <a:avLst/>
            </a:prstGeom>
          </p:spPr>
          <p:txBody>
            <a:bodyPr wrap="none">
              <a:spAutoFit/>
            </a:bodyPr>
            <a:lstStyle/>
            <a:p>
              <a:pPr algn="ctr">
                <a:lnSpc>
                  <a:spcPct val="120000"/>
                </a:lnSpc>
              </a:pPr>
              <a:r>
                <a:rPr lang="en-US" altLang="zh-CN" b="1" dirty="0" err="1">
                  <a:latin typeface="Open Sans" panose="020B0606030504020204"/>
                </a:rPr>
                <a:t>PlanetLab</a:t>
              </a:r>
              <a:endParaRPr lang="en-US" altLang="zh-CN" b="1" dirty="0">
                <a:latin typeface="Open Sans" panose="020B0606030504020204"/>
              </a:endParaRPr>
            </a:p>
          </p:txBody>
        </p:sp>
      </p:grpSp>
      <p:sp>
        <p:nvSpPr>
          <p:cNvPr id="13" name="灯片编号占位符 12">
            <a:extLst>
              <a:ext uri="{FF2B5EF4-FFF2-40B4-BE49-F238E27FC236}">
                <a16:creationId xmlns:a16="http://schemas.microsoft.com/office/drawing/2014/main" id="{0E5DDA54-C6DA-422A-AE02-41A4916C1D46}"/>
              </a:ext>
            </a:extLst>
          </p:cNvPr>
          <p:cNvSpPr>
            <a:spLocks noGrp="1"/>
          </p:cNvSpPr>
          <p:nvPr>
            <p:ph type="sldNum" sz="quarter" idx="12"/>
          </p:nvPr>
        </p:nvSpPr>
        <p:spPr/>
        <p:txBody>
          <a:bodyPr/>
          <a:lstStyle/>
          <a:p>
            <a:fld id="{A68A17F8-5D6C-45DB-8E4A-81848F6CB7CB}" type="slidenum">
              <a:rPr lang="ru-RU" smtClean="0"/>
              <a:t>5</a:t>
            </a:fld>
            <a:endParaRPr lang="ru-RU"/>
          </a:p>
        </p:txBody>
      </p:sp>
      <p:grpSp>
        <p:nvGrpSpPr>
          <p:cNvPr id="6" name="Group 5">
            <a:extLst>
              <a:ext uri="{FF2B5EF4-FFF2-40B4-BE49-F238E27FC236}">
                <a16:creationId xmlns:a16="http://schemas.microsoft.com/office/drawing/2014/main" id="{02BD9B0C-FA71-CF45-AA83-0D92362E5A79}"/>
              </a:ext>
            </a:extLst>
          </p:cNvPr>
          <p:cNvGrpSpPr/>
          <p:nvPr/>
        </p:nvGrpSpPr>
        <p:grpSpPr>
          <a:xfrm>
            <a:off x="636284" y="4368911"/>
            <a:ext cx="6531429" cy="468000"/>
            <a:chOff x="636284" y="4368911"/>
            <a:chExt cx="6531429" cy="468000"/>
          </a:xfrm>
        </p:grpSpPr>
        <p:sp>
          <p:nvSpPr>
            <p:cNvPr id="3" name="Rectangle 2">
              <a:extLst>
                <a:ext uri="{FF2B5EF4-FFF2-40B4-BE49-F238E27FC236}">
                  <a16:creationId xmlns:a16="http://schemas.microsoft.com/office/drawing/2014/main" id="{481CB853-0031-AA4F-BE1B-5106505DB7B8}"/>
                </a:ext>
              </a:extLst>
            </p:cNvPr>
            <p:cNvSpPr/>
            <p:nvPr/>
          </p:nvSpPr>
          <p:spPr>
            <a:xfrm>
              <a:off x="1071713" y="4372078"/>
              <a:ext cx="6096000" cy="461665"/>
            </a:xfrm>
            <a:prstGeom prst="rect">
              <a:avLst/>
            </a:prstGeom>
          </p:spPr>
          <p:txBody>
            <a:bodyPr anchor="ctr">
              <a:spAutoFit/>
            </a:bodyPr>
            <a:lstStyle/>
            <a:p>
              <a:r>
                <a:rPr lang="en-US" altLang="zh-CN" sz="2400" dirty="0">
                  <a:latin typeface="Open Sans" panose="020B0606030504020204"/>
                </a:rPr>
                <a:t>Can guarantee fidelity</a:t>
              </a:r>
            </a:p>
          </p:txBody>
        </p:sp>
        <p:pic>
          <p:nvPicPr>
            <p:cNvPr id="16" name="图形 6" descr="无填充的笑脸">
              <a:extLst>
                <a:ext uri="{FF2B5EF4-FFF2-40B4-BE49-F238E27FC236}">
                  <a16:creationId xmlns:a16="http://schemas.microsoft.com/office/drawing/2014/main" id="{A7E1FB6B-0427-5343-A5C7-9C1689E7BF7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6284" y="4368911"/>
              <a:ext cx="468000" cy="468000"/>
            </a:xfrm>
            <a:prstGeom prst="rect">
              <a:avLst/>
            </a:prstGeom>
          </p:spPr>
        </p:pic>
      </p:grpSp>
      <p:grpSp>
        <p:nvGrpSpPr>
          <p:cNvPr id="7" name="Group 6">
            <a:extLst>
              <a:ext uri="{FF2B5EF4-FFF2-40B4-BE49-F238E27FC236}">
                <a16:creationId xmlns:a16="http://schemas.microsoft.com/office/drawing/2014/main" id="{7322C532-FDA5-FC45-97A2-0A76F8829493}"/>
              </a:ext>
            </a:extLst>
          </p:cNvPr>
          <p:cNvGrpSpPr/>
          <p:nvPr/>
        </p:nvGrpSpPr>
        <p:grpSpPr>
          <a:xfrm>
            <a:off x="636284" y="5588463"/>
            <a:ext cx="6531429" cy="468000"/>
            <a:chOff x="636284" y="4980221"/>
            <a:chExt cx="6531429" cy="468000"/>
          </a:xfrm>
        </p:grpSpPr>
        <p:sp>
          <p:nvSpPr>
            <p:cNvPr id="4" name="Rectangle 3">
              <a:extLst>
                <a:ext uri="{FF2B5EF4-FFF2-40B4-BE49-F238E27FC236}">
                  <a16:creationId xmlns:a16="http://schemas.microsoft.com/office/drawing/2014/main" id="{8D4AE2AE-D625-454F-B920-BFA966573E81}"/>
                </a:ext>
              </a:extLst>
            </p:cNvPr>
            <p:cNvSpPr/>
            <p:nvPr/>
          </p:nvSpPr>
          <p:spPr>
            <a:xfrm>
              <a:off x="1071713" y="4983389"/>
              <a:ext cx="6096000" cy="461665"/>
            </a:xfrm>
            <a:prstGeom prst="rect">
              <a:avLst/>
            </a:prstGeom>
          </p:spPr>
          <p:txBody>
            <a:bodyPr anchor="ctr">
              <a:spAutoFit/>
            </a:bodyPr>
            <a:lstStyle/>
            <a:p>
              <a:r>
                <a:rPr lang="en-US" altLang="zh-CN" sz="2400" dirty="0">
                  <a:latin typeface="Open Sans" panose="020B0606030504020204"/>
                </a:rPr>
                <a:t>Costly to scale and upgrade</a:t>
              </a:r>
            </a:p>
          </p:txBody>
        </p:sp>
        <p:pic>
          <p:nvPicPr>
            <p:cNvPr id="17" name="图形 3" descr="无填充的悲伤表情">
              <a:extLst>
                <a:ext uri="{FF2B5EF4-FFF2-40B4-BE49-F238E27FC236}">
                  <a16:creationId xmlns:a16="http://schemas.microsoft.com/office/drawing/2014/main" id="{9F3A4BFA-BED2-FD4A-AAC2-FC7D0925FE9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6284" y="4980221"/>
              <a:ext cx="468000" cy="468000"/>
            </a:xfrm>
            <a:prstGeom prst="rect">
              <a:avLst/>
            </a:prstGeom>
          </p:spPr>
        </p:pic>
      </p:grpSp>
      <p:grpSp>
        <p:nvGrpSpPr>
          <p:cNvPr id="8" name="Group 7">
            <a:extLst>
              <a:ext uri="{FF2B5EF4-FFF2-40B4-BE49-F238E27FC236}">
                <a16:creationId xmlns:a16="http://schemas.microsoft.com/office/drawing/2014/main" id="{E1FAB0E4-CEC3-F246-97C8-FF7E4D9231C3}"/>
              </a:ext>
            </a:extLst>
          </p:cNvPr>
          <p:cNvGrpSpPr/>
          <p:nvPr/>
        </p:nvGrpSpPr>
        <p:grpSpPr>
          <a:xfrm>
            <a:off x="636284" y="4973551"/>
            <a:ext cx="11773430" cy="478272"/>
            <a:chOff x="636284" y="5351690"/>
            <a:chExt cx="11773430" cy="478272"/>
          </a:xfrm>
        </p:grpSpPr>
        <p:sp>
          <p:nvSpPr>
            <p:cNvPr id="5" name="Rectangle 4">
              <a:extLst>
                <a:ext uri="{FF2B5EF4-FFF2-40B4-BE49-F238E27FC236}">
                  <a16:creationId xmlns:a16="http://schemas.microsoft.com/office/drawing/2014/main" id="{53BA413C-D6DC-7F41-B6D8-E9B804DB0FA3}"/>
                </a:ext>
              </a:extLst>
            </p:cNvPr>
            <p:cNvSpPr/>
            <p:nvPr/>
          </p:nvSpPr>
          <p:spPr>
            <a:xfrm>
              <a:off x="1071713" y="5351690"/>
              <a:ext cx="11338001" cy="478272"/>
            </a:xfrm>
            <a:prstGeom prst="rect">
              <a:avLst/>
            </a:prstGeom>
          </p:spPr>
          <p:txBody>
            <a:bodyPr wrap="square" anchor="ctr">
              <a:spAutoFit/>
            </a:bodyPr>
            <a:lstStyle/>
            <a:p>
              <a:pPr>
                <a:lnSpc>
                  <a:spcPct val="110000"/>
                </a:lnSpc>
              </a:pPr>
              <a:r>
                <a:rPr lang="en-US" altLang="zh-CN" sz="2400" dirty="0">
                  <a:latin typeface="Open Sans" panose="020B0606030504020204"/>
                </a:rPr>
                <a:t>Lack customizability for topologies, forwarding behaviors, metrics (link delay, link loss, …)</a:t>
              </a:r>
              <a:endParaRPr lang="zh-CN" altLang="en-US" sz="2400" dirty="0">
                <a:latin typeface="Open Sans" panose="020B0606030504020204"/>
              </a:endParaRPr>
            </a:p>
          </p:txBody>
        </p:sp>
        <p:pic>
          <p:nvPicPr>
            <p:cNvPr id="18" name="图形 3" descr="无填充的悲伤表情">
              <a:extLst>
                <a:ext uri="{FF2B5EF4-FFF2-40B4-BE49-F238E27FC236}">
                  <a16:creationId xmlns:a16="http://schemas.microsoft.com/office/drawing/2014/main" id="{E9DD2A2A-2621-304F-BF18-0AD81324417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6284" y="5356826"/>
              <a:ext cx="468000" cy="468000"/>
            </a:xfrm>
            <a:prstGeom prst="rect">
              <a:avLst/>
            </a:prstGeom>
          </p:spPr>
        </p:pic>
      </p:grpSp>
    </p:spTree>
    <p:extLst>
      <p:ext uri="{BB962C8B-B14F-4D97-AF65-F5344CB8AC3E}">
        <p14:creationId xmlns:p14="http://schemas.microsoft.com/office/powerpoint/2010/main" val="337910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10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To conduct network experiments</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grpSp>
        <p:nvGrpSpPr>
          <p:cNvPr id="100" name="组合 99">
            <a:extLst>
              <a:ext uri="{FF2B5EF4-FFF2-40B4-BE49-F238E27FC236}">
                <a16:creationId xmlns:a16="http://schemas.microsoft.com/office/drawing/2014/main" id="{82CEAB69-A98E-4925-8CDE-DF5E17303047}"/>
              </a:ext>
            </a:extLst>
          </p:cNvPr>
          <p:cNvGrpSpPr/>
          <p:nvPr/>
        </p:nvGrpSpPr>
        <p:grpSpPr>
          <a:xfrm>
            <a:off x="2893834" y="1459454"/>
            <a:ext cx="6404333" cy="2352675"/>
            <a:chOff x="538163" y="1164683"/>
            <a:chExt cx="6404333" cy="2352675"/>
          </a:xfrm>
        </p:grpSpPr>
        <p:pic>
          <p:nvPicPr>
            <p:cNvPr id="92" name="图片 91">
              <a:extLst>
                <a:ext uri="{FF2B5EF4-FFF2-40B4-BE49-F238E27FC236}">
                  <a16:creationId xmlns:a16="http://schemas.microsoft.com/office/drawing/2014/main" id="{616486E8-5B7C-4FD7-AB4F-96742904D38E}"/>
                </a:ext>
              </a:extLst>
            </p:cNvPr>
            <p:cNvPicPr>
              <a:picLocks noChangeAspect="1"/>
            </p:cNvPicPr>
            <p:nvPr/>
          </p:nvPicPr>
          <p:blipFill>
            <a:blip r:embed="rId3"/>
            <a:stretch>
              <a:fillRect/>
            </a:stretch>
          </p:blipFill>
          <p:spPr>
            <a:xfrm>
              <a:off x="704850" y="1479814"/>
              <a:ext cx="3068280" cy="1788571"/>
            </a:xfrm>
            <a:prstGeom prst="rect">
              <a:avLst/>
            </a:prstGeom>
          </p:spPr>
        </p:pic>
        <p:sp>
          <p:nvSpPr>
            <p:cNvPr id="93" name="文本框 92">
              <a:extLst>
                <a:ext uri="{FF2B5EF4-FFF2-40B4-BE49-F238E27FC236}">
                  <a16:creationId xmlns:a16="http://schemas.microsoft.com/office/drawing/2014/main" id="{903C6D02-A3D6-4C20-B37A-CB55DFD7FC8D}"/>
                </a:ext>
              </a:extLst>
            </p:cNvPr>
            <p:cNvSpPr txBox="1"/>
            <p:nvPr/>
          </p:nvSpPr>
          <p:spPr>
            <a:xfrm>
              <a:off x="4020779" y="1383870"/>
              <a:ext cx="2921717" cy="2091791"/>
            </a:xfrm>
            <a:prstGeom prst="rect">
              <a:avLst/>
            </a:prstGeom>
            <a:noFill/>
          </p:spPr>
          <p:txBody>
            <a:bodyPr wrap="square" rtlCol="0">
              <a:spAutoFit/>
            </a:bodyPr>
            <a:lstStyle/>
            <a:p>
              <a:pPr>
                <a:lnSpc>
                  <a:spcPct val="110000"/>
                </a:lnSpc>
              </a:pPr>
              <a:r>
                <a:rPr lang="en-US" altLang="zh-CN" sz="2400" dirty="0">
                  <a:latin typeface="Open Sans" panose="020B0606030504020204"/>
                </a:rPr>
                <a:t>Congestion control Topologies</a:t>
              </a:r>
            </a:p>
            <a:p>
              <a:pPr>
                <a:lnSpc>
                  <a:spcPct val="110000"/>
                </a:lnSpc>
              </a:pPr>
              <a:r>
                <a:rPr lang="en-US" altLang="zh-CN" sz="2400" dirty="0">
                  <a:latin typeface="Open Sans" panose="020B0606030504020204"/>
                </a:rPr>
                <a:t>Routing</a:t>
              </a:r>
            </a:p>
            <a:p>
              <a:pPr>
                <a:lnSpc>
                  <a:spcPct val="110000"/>
                </a:lnSpc>
              </a:pPr>
              <a:r>
                <a:rPr lang="en-US" altLang="zh-CN" sz="2400" dirty="0">
                  <a:latin typeface="Open Sans" panose="020B0606030504020204"/>
                </a:rPr>
                <a:t>IPv6</a:t>
              </a:r>
            </a:p>
            <a:p>
              <a:pPr>
                <a:lnSpc>
                  <a:spcPct val="110000"/>
                </a:lnSpc>
              </a:pPr>
              <a:r>
                <a:rPr lang="en-US" altLang="zh-CN" sz="2400" dirty="0">
                  <a:latin typeface="Open Sans" panose="020B0606030504020204"/>
                </a:rPr>
                <a:t>…</a:t>
              </a:r>
              <a:endParaRPr lang="zh-CN" altLang="en-US" sz="2400" dirty="0">
                <a:latin typeface="Open Sans" panose="020B0606030504020204"/>
              </a:endParaRPr>
            </a:p>
          </p:txBody>
        </p:sp>
        <p:sp>
          <p:nvSpPr>
            <p:cNvPr id="99" name="矩形 98">
              <a:extLst>
                <a:ext uri="{FF2B5EF4-FFF2-40B4-BE49-F238E27FC236}">
                  <a16:creationId xmlns:a16="http://schemas.microsoft.com/office/drawing/2014/main" id="{BEA50FC6-F27E-450E-A74E-1A745065656B}"/>
                </a:ext>
              </a:extLst>
            </p:cNvPr>
            <p:cNvSpPr/>
            <p:nvPr/>
          </p:nvSpPr>
          <p:spPr>
            <a:xfrm>
              <a:off x="538163" y="1164683"/>
              <a:ext cx="6356709" cy="2352675"/>
            </a:xfrm>
            <a:prstGeom prst="rect">
              <a:avLst/>
            </a:prstGeom>
            <a:noFill/>
            <a:ln w="19050">
              <a:solidFill>
                <a:srgbClr val="08080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a:endParaRPr>
            </a:p>
          </p:txBody>
        </p:sp>
      </p:grpSp>
      <p:graphicFrame>
        <p:nvGraphicFramePr>
          <p:cNvPr id="9" name="Table 6">
            <a:extLst>
              <a:ext uri="{FF2B5EF4-FFF2-40B4-BE49-F238E27FC236}">
                <a16:creationId xmlns:a16="http://schemas.microsoft.com/office/drawing/2014/main" id="{79BD6034-BF4F-4EB0-978B-5D8331F87F6B}"/>
              </a:ext>
            </a:extLst>
          </p:cNvPr>
          <p:cNvGraphicFramePr>
            <a:graphicFrameLocks noGrp="1"/>
          </p:cNvGraphicFramePr>
          <p:nvPr>
            <p:extLst>
              <p:ext uri="{D42A27DB-BD31-4B8C-83A1-F6EECF244321}">
                <p14:modId xmlns:p14="http://schemas.microsoft.com/office/powerpoint/2010/main" val="1140405492"/>
              </p:ext>
            </p:extLst>
          </p:nvPr>
        </p:nvGraphicFramePr>
        <p:xfrm>
          <a:off x="3288000" y="4495622"/>
          <a:ext cx="5616000" cy="1584960"/>
        </p:xfrm>
        <a:graphic>
          <a:graphicData uri="http://schemas.openxmlformats.org/drawingml/2006/table">
            <a:tbl>
              <a:tblPr firstRow="1" bandRow="1">
                <a:tableStyleId>{5940675A-B579-460E-94D1-54222C63F5DA}</a:tableStyleId>
              </a:tblPr>
              <a:tblGrid>
                <a:gridCol w="1656000">
                  <a:extLst>
                    <a:ext uri="{9D8B030D-6E8A-4147-A177-3AD203B41FA5}">
                      <a16:colId xmlns:a16="http://schemas.microsoft.com/office/drawing/2014/main" val="20000"/>
                    </a:ext>
                  </a:extLst>
                </a:gridCol>
                <a:gridCol w="1368000">
                  <a:extLst>
                    <a:ext uri="{9D8B030D-6E8A-4147-A177-3AD203B41FA5}">
                      <a16:colId xmlns:a16="http://schemas.microsoft.com/office/drawing/2014/main" val="20002"/>
                    </a:ext>
                  </a:extLst>
                </a:gridCol>
                <a:gridCol w="1296000">
                  <a:extLst>
                    <a:ext uri="{9D8B030D-6E8A-4147-A177-3AD203B41FA5}">
                      <a16:colId xmlns:a16="http://schemas.microsoft.com/office/drawing/2014/main" val="20001"/>
                    </a:ext>
                  </a:extLst>
                </a:gridCol>
                <a:gridCol w="1296000">
                  <a:extLst>
                    <a:ext uri="{9D8B030D-6E8A-4147-A177-3AD203B41FA5}">
                      <a16:colId xmlns:a16="http://schemas.microsoft.com/office/drawing/2014/main" val="20004"/>
                    </a:ext>
                  </a:extLst>
                </a:gridCol>
              </a:tblGrid>
              <a:tr h="396000">
                <a:tc>
                  <a:txBody>
                    <a:bodyPr/>
                    <a:lstStyle/>
                    <a:p>
                      <a:pPr algn="ctr"/>
                      <a:endParaRPr lang="en-US" sz="2000" b="1">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zh-CN" sz="2000" b="1" i="0" dirty="0">
                          <a:latin typeface="Open Sans" panose="020B0606030504020204"/>
                        </a:rPr>
                        <a:t>Simulator</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zh-CN" sz="2000" b="1" dirty="0">
                          <a:latin typeface="Open Sans" panose="020B0606030504020204"/>
                        </a:rPr>
                        <a:t>Emulator</a:t>
                      </a:r>
                      <a:endParaRPr lang="en-US" altLang="zh-CN" sz="2000" b="1" baseline="0"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1" dirty="0">
                          <a:latin typeface="Open Sans" panose="020B0606030504020204"/>
                        </a:rPr>
                        <a:t>Test-Bed</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6000">
                <a:tc>
                  <a:txBody>
                    <a:bodyPr/>
                    <a:lstStyle/>
                    <a:p>
                      <a:pPr algn="ctr"/>
                      <a:r>
                        <a:rPr lang="en-US" altLang="zh-CN" sz="2000" b="1" dirty="0">
                          <a:latin typeface="Open Sans" panose="020B0606030504020204"/>
                        </a:rPr>
                        <a:t>Fidelity</a:t>
                      </a:r>
                      <a:endParaRPr lang="en-US" altLang="zh-CN" sz="2000" b="1" baseline="0"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tx1"/>
                          </a:solidFill>
                          <a:latin typeface="Open Sans" panose="020B0606030504020204"/>
                        </a:rPr>
                        <a:t>✖️</a:t>
                      </a:r>
                      <a:endParaRPr lang="en-US" sz="2000" b="1" dirty="0">
                        <a:solidFill>
                          <a:schemeClr val="tx1"/>
                        </a:solidFill>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tx1"/>
                          </a:solidFill>
                          <a:latin typeface="Open Sans" panose="020B0606030504020204"/>
                        </a:rPr>
                        <a:t>✖️</a:t>
                      </a:r>
                      <a:endParaRPr lang="en-US" altLang="zh-CN" sz="2000" b="0" dirty="0">
                        <a:solidFill>
                          <a:schemeClr val="tx1"/>
                        </a:solidFill>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Open Sans" panose="020B0606030504020204"/>
                        </a:rPr>
                        <a:t>✔️</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6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1" dirty="0">
                          <a:latin typeface="Open Sans" panose="020B0606030504020204"/>
                        </a:rPr>
                        <a:t>Flexibility</a:t>
                      </a:r>
                      <a:endParaRPr lang="en-US" altLang="zh-CN" sz="2000" b="1" baseline="0"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000" b="1" dirty="0">
                          <a:latin typeface="Open Sans" panose="020B0606030504020204"/>
                        </a:rPr>
                        <a:t>✔️</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Open Sans" panose="020B0606030504020204"/>
                        </a:rPr>
                        <a:t>✔️</a:t>
                      </a:r>
                      <a:endParaRPr lang="en-US" sz="2000" b="0" dirty="0">
                        <a:solidFill>
                          <a:schemeClr val="tx1"/>
                        </a:solidFill>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tx1"/>
                          </a:solidFill>
                          <a:latin typeface="Open Sans" panose="020B0606030504020204"/>
                        </a:rPr>
                        <a:t>✖️</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6000">
                <a:tc>
                  <a:txBody>
                    <a:bodyPr/>
                    <a:lstStyle/>
                    <a:p>
                      <a:pPr algn="ctr"/>
                      <a:r>
                        <a:rPr lang="en-US" altLang="zh-CN" sz="2000" b="1" dirty="0">
                          <a:latin typeface="Open Sans" panose="020B0606030504020204"/>
                        </a:rPr>
                        <a:t>Scale</a:t>
                      </a:r>
                      <a:endParaRPr lang="en-US" altLang="zh-CN" sz="2000" b="1" baseline="0"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Open Sans" panose="020B0606030504020204"/>
                        </a:rPr>
                        <a:t>✔️</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zh-CN" altLang="en-US" sz="2000" b="1" dirty="0">
                          <a:solidFill>
                            <a:schemeClr val="tx1"/>
                          </a:solidFill>
                          <a:latin typeface="Open Sans" panose="020B0606030504020204"/>
                        </a:rPr>
                        <a:t>✖️</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tx1"/>
                          </a:solidFill>
                          <a:latin typeface="Open Sans" panose="020B0606030504020204"/>
                        </a:rPr>
                        <a:t>✖️</a:t>
                      </a:r>
                      <a:endParaRPr lang="en-US" sz="2000" b="1" dirty="0">
                        <a:latin typeface="Open Sans" panose="020B0606030504020204"/>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灯片编号占位符 2">
            <a:extLst>
              <a:ext uri="{FF2B5EF4-FFF2-40B4-BE49-F238E27FC236}">
                <a16:creationId xmlns:a16="http://schemas.microsoft.com/office/drawing/2014/main" id="{CF689EED-CDA5-4067-995E-B74C95E8286D}"/>
              </a:ext>
            </a:extLst>
          </p:cNvPr>
          <p:cNvSpPr>
            <a:spLocks noGrp="1"/>
          </p:cNvSpPr>
          <p:nvPr>
            <p:ph type="sldNum" sz="quarter" idx="12"/>
          </p:nvPr>
        </p:nvSpPr>
        <p:spPr/>
        <p:txBody>
          <a:bodyPr/>
          <a:lstStyle/>
          <a:p>
            <a:fld id="{A68A17F8-5D6C-45DB-8E4A-81848F6CB7CB}" type="slidenum">
              <a:rPr lang="ru-RU" smtClean="0"/>
              <a:t>6</a:t>
            </a:fld>
            <a:endParaRPr lang="ru-RU"/>
          </a:p>
        </p:txBody>
      </p:sp>
    </p:spTree>
    <p:extLst>
      <p:ext uri="{BB962C8B-B14F-4D97-AF65-F5344CB8AC3E}">
        <p14:creationId xmlns:p14="http://schemas.microsoft.com/office/powerpoint/2010/main" val="2097018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Our Approach</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11" name="文本框 10">
            <a:extLst>
              <a:ext uri="{FF2B5EF4-FFF2-40B4-BE49-F238E27FC236}">
                <a16:creationId xmlns:a16="http://schemas.microsoft.com/office/drawing/2014/main" id="{0937D2FF-5E9D-45AE-A10F-EC95C17393F6}"/>
              </a:ext>
            </a:extLst>
          </p:cNvPr>
          <p:cNvSpPr txBox="1"/>
          <p:nvPr/>
        </p:nvSpPr>
        <p:spPr>
          <a:xfrm>
            <a:off x="469900" y="1459373"/>
            <a:ext cx="11252200" cy="478272"/>
          </a:xfrm>
          <a:prstGeom prst="rect">
            <a:avLst/>
          </a:prstGeom>
          <a:solidFill>
            <a:schemeClr val="tx1"/>
          </a:solidFill>
        </p:spPr>
        <p:txBody>
          <a:bodyPr wrap="square" rtlCol="0">
            <a:spAutoFit/>
          </a:bodyPr>
          <a:lstStyle/>
          <a:p>
            <a:pPr algn="ctr">
              <a:lnSpc>
                <a:spcPct val="110000"/>
              </a:lnSpc>
            </a:pPr>
            <a:r>
              <a:rPr lang="en-US" altLang="zh-CN" sz="2400" b="1" dirty="0">
                <a:solidFill>
                  <a:schemeClr val="bg2"/>
                </a:solidFill>
                <a:latin typeface="Open Sans" panose="020B0606030504020204"/>
              </a:rPr>
              <a:t>TurboNet:</a:t>
            </a:r>
            <a:r>
              <a:rPr lang="zh-CN" altLang="en-US" sz="2400" b="1" dirty="0">
                <a:solidFill>
                  <a:schemeClr val="bg2"/>
                </a:solidFill>
                <a:latin typeface="Open Sans" panose="020B0606030504020204"/>
              </a:rPr>
              <a:t> </a:t>
            </a:r>
            <a:r>
              <a:rPr lang="en-US" altLang="zh-CN" sz="2400" b="1" dirty="0">
                <a:solidFill>
                  <a:schemeClr val="bg2"/>
                </a:solidFill>
                <a:latin typeface="Open Sans" panose="020B0606030504020204"/>
              </a:rPr>
              <a:t>emulating various networks with one programmable switch.</a:t>
            </a:r>
          </a:p>
        </p:txBody>
      </p:sp>
      <p:grpSp>
        <p:nvGrpSpPr>
          <p:cNvPr id="4" name="组合 3">
            <a:extLst>
              <a:ext uri="{FF2B5EF4-FFF2-40B4-BE49-F238E27FC236}">
                <a16:creationId xmlns:a16="http://schemas.microsoft.com/office/drawing/2014/main" id="{66AEA96F-1DF7-481C-9E5F-AD7BEE35D696}"/>
              </a:ext>
            </a:extLst>
          </p:cNvPr>
          <p:cNvGrpSpPr/>
          <p:nvPr/>
        </p:nvGrpSpPr>
        <p:grpSpPr>
          <a:xfrm>
            <a:off x="469900" y="4937203"/>
            <a:ext cx="10118132" cy="1705263"/>
            <a:chOff x="1931444" y="4621585"/>
            <a:chExt cx="10118132" cy="1705263"/>
          </a:xfrm>
        </p:grpSpPr>
        <p:pic>
          <p:nvPicPr>
            <p:cNvPr id="3" name="图片 2">
              <a:extLst>
                <a:ext uri="{FF2B5EF4-FFF2-40B4-BE49-F238E27FC236}">
                  <a16:creationId xmlns:a16="http://schemas.microsoft.com/office/drawing/2014/main" id="{2D82C8C0-3CF7-4471-93C7-82330C18CD2B}"/>
                </a:ext>
              </a:extLst>
            </p:cNvPr>
            <p:cNvPicPr>
              <a:picLocks noChangeAspect="1"/>
            </p:cNvPicPr>
            <p:nvPr/>
          </p:nvPicPr>
          <p:blipFill>
            <a:blip r:embed="rId3"/>
            <a:stretch>
              <a:fillRect/>
            </a:stretch>
          </p:blipFill>
          <p:spPr>
            <a:xfrm>
              <a:off x="1931444" y="4621585"/>
              <a:ext cx="7658100" cy="1705263"/>
            </a:xfrm>
            <a:prstGeom prst="rect">
              <a:avLst/>
            </a:prstGeom>
          </p:spPr>
        </p:pic>
        <p:sp>
          <p:nvSpPr>
            <p:cNvPr id="10" name="TextBox 4">
              <a:extLst>
                <a:ext uri="{FF2B5EF4-FFF2-40B4-BE49-F238E27FC236}">
                  <a16:creationId xmlns:a16="http://schemas.microsoft.com/office/drawing/2014/main" id="{49E3E336-6074-46EB-A59B-7A7E93E5D851}"/>
                </a:ext>
              </a:extLst>
            </p:cNvPr>
            <p:cNvSpPr txBox="1"/>
            <p:nvPr/>
          </p:nvSpPr>
          <p:spPr>
            <a:xfrm>
              <a:off x="9589544" y="5892840"/>
              <a:ext cx="2460032" cy="400110"/>
            </a:xfrm>
            <a:prstGeom prst="rect">
              <a:avLst/>
            </a:prstGeom>
            <a:noFill/>
          </p:spPr>
          <p:txBody>
            <a:bodyPr wrap="none" rtlCol="0" anchor="b">
              <a:spAutoFit/>
            </a:bodyPr>
            <a:lstStyle/>
            <a:p>
              <a:pPr algn="ctr"/>
              <a:r>
                <a:rPr lang="en-US" sz="2000" i="1" dirty="0">
                  <a:latin typeface="Calibri" panose="020F0502020204030204" pitchFamily="34" charset="0"/>
                  <a:ea typeface="Myriad Pro" charset="0"/>
                  <a:cs typeface="Calibri" panose="020F0502020204030204" pitchFamily="34" charset="0"/>
                </a:rPr>
                <a:t>[RMT@SIGCOMM’13]</a:t>
              </a:r>
            </a:p>
          </p:txBody>
        </p:sp>
      </p:grpSp>
      <p:sp>
        <p:nvSpPr>
          <p:cNvPr id="13" name="灯片编号占位符 12">
            <a:extLst>
              <a:ext uri="{FF2B5EF4-FFF2-40B4-BE49-F238E27FC236}">
                <a16:creationId xmlns:a16="http://schemas.microsoft.com/office/drawing/2014/main" id="{FD68C7A3-3220-4F8B-A159-56E735ED9091}"/>
              </a:ext>
            </a:extLst>
          </p:cNvPr>
          <p:cNvSpPr>
            <a:spLocks noGrp="1"/>
          </p:cNvSpPr>
          <p:nvPr>
            <p:ph type="sldNum" sz="quarter" idx="12"/>
          </p:nvPr>
        </p:nvSpPr>
        <p:spPr/>
        <p:txBody>
          <a:bodyPr/>
          <a:lstStyle/>
          <a:p>
            <a:fld id="{A68A17F8-5D6C-45DB-8E4A-81848F6CB7CB}" type="slidenum">
              <a:rPr lang="ru-RU" smtClean="0"/>
              <a:t>7</a:t>
            </a:fld>
            <a:endParaRPr lang="ru-RU"/>
          </a:p>
        </p:txBody>
      </p:sp>
      <p:sp>
        <p:nvSpPr>
          <p:cNvPr id="19" name="文本框 18">
            <a:extLst>
              <a:ext uri="{FF2B5EF4-FFF2-40B4-BE49-F238E27FC236}">
                <a16:creationId xmlns:a16="http://schemas.microsoft.com/office/drawing/2014/main" id="{9A276B22-C091-4C71-A149-D68CC0CFD532}"/>
              </a:ext>
            </a:extLst>
          </p:cNvPr>
          <p:cNvSpPr txBox="1"/>
          <p:nvPr/>
        </p:nvSpPr>
        <p:spPr>
          <a:xfrm>
            <a:off x="463550" y="2046714"/>
            <a:ext cx="5632450" cy="2278765"/>
          </a:xfrm>
          <a:prstGeom prst="rect">
            <a:avLst/>
          </a:prstGeom>
          <a:noFill/>
        </p:spPr>
        <p:txBody>
          <a:bodyPr wrap="square" rtlCol="0">
            <a:spAutoFit/>
          </a:bodyPr>
          <a:lstStyle/>
          <a:p>
            <a:pPr>
              <a:lnSpc>
                <a:spcPct val="120000"/>
              </a:lnSpc>
            </a:pPr>
            <a:r>
              <a:rPr lang="en-US" altLang="zh-CN" sz="2400" b="1" i="1" dirty="0">
                <a:solidFill>
                  <a:schemeClr val="accent6"/>
                </a:solidFill>
                <a:latin typeface="Open Sans" panose="020B0606030504020204"/>
              </a:rPr>
              <a:t>Why programmable switch?</a:t>
            </a:r>
          </a:p>
          <a:p>
            <a:pPr marL="342900" indent="-342900">
              <a:lnSpc>
                <a:spcPct val="120000"/>
              </a:lnSpc>
              <a:buFont typeface="Wingdings" panose="05000000000000000000" pitchFamily="2" charset="2"/>
              <a:buChar char="p"/>
            </a:pPr>
            <a:r>
              <a:rPr lang="en-US" altLang="zh-CN" sz="2400" dirty="0">
                <a:latin typeface="Open Sans" panose="020B0606030504020204"/>
              </a:rPr>
              <a:t>Re-configurable packet processing </a:t>
            </a:r>
          </a:p>
          <a:p>
            <a:pPr marL="342900" indent="-342900">
              <a:lnSpc>
                <a:spcPct val="120000"/>
              </a:lnSpc>
              <a:buFont typeface="Wingdings" panose="05000000000000000000" pitchFamily="2" charset="2"/>
              <a:buChar char="p"/>
            </a:pPr>
            <a:r>
              <a:rPr lang="en-US" altLang="zh-CN" sz="2400" dirty="0">
                <a:latin typeface="Open Sans" panose="020B0606030504020204"/>
              </a:rPr>
              <a:t>High bandwidth</a:t>
            </a:r>
            <a:r>
              <a:rPr lang="zh-CN" altLang="en-US" sz="2400" dirty="0">
                <a:latin typeface="Open Sans" panose="020B0606030504020204"/>
              </a:rPr>
              <a:t> </a:t>
            </a:r>
            <a:r>
              <a:rPr lang="en-US" altLang="zh-CN" sz="2400" dirty="0">
                <a:latin typeface="Open Sans" panose="020B0606030504020204"/>
              </a:rPr>
              <a:t>(Tbps)</a:t>
            </a:r>
          </a:p>
          <a:p>
            <a:pPr>
              <a:lnSpc>
                <a:spcPct val="120000"/>
              </a:lnSpc>
            </a:pPr>
            <a:r>
              <a:rPr lang="en-US" altLang="zh-CN" sz="2400" b="1" dirty="0">
                <a:latin typeface="Open Sans" panose="020B0606030504020204"/>
              </a:rPr>
              <a:t>Enable agile customization of various networks with high bandwidth</a:t>
            </a:r>
            <a:endParaRPr lang="en-US" altLang="zh-CN" sz="2400" dirty="0">
              <a:latin typeface="Open Sans" panose="020B0606030504020204"/>
            </a:endParaRPr>
          </a:p>
        </p:txBody>
      </p:sp>
      <p:sp>
        <p:nvSpPr>
          <p:cNvPr id="21" name="文本框 20">
            <a:extLst>
              <a:ext uri="{FF2B5EF4-FFF2-40B4-BE49-F238E27FC236}">
                <a16:creationId xmlns:a16="http://schemas.microsoft.com/office/drawing/2014/main" id="{61A987D4-568F-42CD-A167-B1C04C2FA25A}"/>
              </a:ext>
            </a:extLst>
          </p:cNvPr>
          <p:cNvSpPr txBox="1"/>
          <p:nvPr/>
        </p:nvSpPr>
        <p:spPr>
          <a:xfrm>
            <a:off x="6046128" y="2046714"/>
            <a:ext cx="5915825" cy="2278765"/>
          </a:xfrm>
          <a:prstGeom prst="rect">
            <a:avLst/>
          </a:prstGeom>
          <a:noFill/>
        </p:spPr>
        <p:txBody>
          <a:bodyPr wrap="square" rtlCol="0">
            <a:spAutoFit/>
          </a:bodyPr>
          <a:lstStyle/>
          <a:p>
            <a:pPr>
              <a:lnSpc>
                <a:spcPct val="120000"/>
              </a:lnSpc>
            </a:pPr>
            <a:r>
              <a:rPr lang="en-US" altLang="zh-CN" sz="2400" b="1" i="1" dirty="0">
                <a:solidFill>
                  <a:schemeClr val="accent6"/>
                </a:solidFill>
                <a:latin typeface="Open Sans" panose="020B0606030504020204"/>
              </a:rPr>
              <a:t>Our Goal:</a:t>
            </a:r>
            <a:endParaRPr lang="en-US" altLang="zh-CN" sz="2400" dirty="0">
              <a:latin typeface="Open Sans" panose="020B0606030504020204"/>
            </a:endParaRPr>
          </a:p>
          <a:p>
            <a:pPr>
              <a:lnSpc>
                <a:spcPct val="120000"/>
              </a:lnSpc>
            </a:pPr>
            <a:r>
              <a:rPr lang="en-US" altLang="zh-CN" sz="2400" b="1" dirty="0">
                <a:latin typeface="Open Sans" panose="020B0606030504020204"/>
              </a:rPr>
              <a:t>Faithfully emulate both network data plane and control plane.</a:t>
            </a:r>
            <a:endParaRPr lang="en-US" altLang="zh-CN" sz="2400" dirty="0">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Data Plane: topology, metrics (delay, loss) </a:t>
            </a:r>
          </a:p>
          <a:p>
            <a:pPr marL="342900" indent="-342900">
              <a:lnSpc>
                <a:spcPct val="120000"/>
              </a:lnSpc>
              <a:buFont typeface="Wingdings" panose="05000000000000000000" pitchFamily="2" charset="2"/>
              <a:buChar char="p"/>
            </a:pPr>
            <a:r>
              <a:rPr lang="en-US" altLang="zh-CN" sz="2400" dirty="0">
                <a:latin typeface="Open Sans" panose="020B0606030504020204"/>
              </a:rPr>
              <a:t>Control Plane: routing (static/dynamic)</a:t>
            </a:r>
          </a:p>
        </p:txBody>
      </p:sp>
    </p:spTree>
    <p:extLst>
      <p:ext uri="{BB962C8B-B14F-4D97-AF65-F5344CB8AC3E}">
        <p14:creationId xmlns:p14="http://schemas.microsoft.com/office/powerpoint/2010/main" val="330052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Talk Outline</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11" name="文本框 10">
            <a:extLst>
              <a:ext uri="{FF2B5EF4-FFF2-40B4-BE49-F238E27FC236}">
                <a16:creationId xmlns:a16="http://schemas.microsoft.com/office/drawing/2014/main" id="{0937D2FF-5E9D-45AE-A10F-EC95C17393F6}"/>
              </a:ext>
            </a:extLst>
          </p:cNvPr>
          <p:cNvSpPr txBox="1"/>
          <p:nvPr/>
        </p:nvSpPr>
        <p:spPr>
          <a:xfrm>
            <a:off x="660400" y="1891173"/>
            <a:ext cx="10871200" cy="2934329"/>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strike="sngStrike" dirty="0">
                <a:latin typeface="Open Sans" panose="020B0606030504020204"/>
              </a:rPr>
              <a:t>Motivation</a:t>
            </a:r>
          </a:p>
          <a:p>
            <a:pPr marL="342900" indent="-342900">
              <a:lnSpc>
                <a:spcPct val="130000"/>
              </a:lnSpc>
              <a:buFont typeface="Arial" panose="020B0604020202020204" pitchFamily="34" charset="0"/>
              <a:buChar char="•"/>
            </a:pPr>
            <a:r>
              <a:rPr lang="en-US" altLang="zh-CN" sz="2400" b="1" dirty="0">
                <a:solidFill>
                  <a:schemeClr val="accent6"/>
                </a:solidFill>
                <a:latin typeface="Open Sans" panose="020B0606030504020204"/>
              </a:rPr>
              <a:t>1. </a:t>
            </a:r>
            <a:r>
              <a:rPr lang="en-US" altLang="zh-CN" sz="2400" b="1" dirty="0" err="1">
                <a:solidFill>
                  <a:schemeClr val="accent6"/>
                </a:solidFill>
                <a:latin typeface="Open Sans" panose="020B0606030504020204"/>
              </a:rPr>
              <a:t>TurboNet</a:t>
            </a:r>
            <a:r>
              <a:rPr lang="en-US" altLang="zh-CN" sz="2400" b="1" dirty="0">
                <a:solidFill>
                  <a:schemeClr val="accent6"/>
                </a:solidFill>
                <a:latin typeface="Open Sans" panose="020B0606030504020204"/>
              </a:rPr>
              <a:t> Overview:</a:t>
            </a:r>
            <a:r>
              <a:rPr lang="zh-CN" altLang="en-US" sz="2400" b="1" dirty="0">
                <a:solidFill>
                  <a:schemeClr val="accent6"/>
                </a:solidFill>
                <a:latin typeface="Open Sans" panose="020B0606030504020204"/>
              </a:rPr>
              <a:t> </a:t>
            </a:r>
            <a:r>
              <a:rPr lang="en-US" altLang="zh-CN" sz="2400" b="1" dirty="0">
                <a:solidFill>
                  <a:schemeClr val="accent6"/>
                </a:solidFill>
                <a:latin typeface="Open Sans" panose="020B0606030504020204"/>
              </a:rPr>
              <a:t>architecture</a:t>
            </a:r>
            <a:r>
              <a:rPr lang="zh-CN" altLang="en-US" sz="2400" b="1" dirty="0">
                <a:solidFill>
                  <a:schemeClr val="accent6"/>
                </a:solidFill>
                <a:latin typeface="Open Sans" panose="020B0606030504020204"/>
              </a:rPr>
              <a:t> </a:t>
            </a:r>
            <a:r>
              <a:rPr lang="en-US" altLang="zh-CN" sz="2400" b="1" dirty="0">
                <a:solidFill>
                  <a:schemeClr val="accent6"/>
                </a:solidFill>
                <a:latin typeface="Open Sans" panose="020B0606030504020204"/>
              </a:rPr>
              <a:t>and</a:t>
            </a:r>
            <a:r>
              <a:rPr lang="zh-CN" altLang="en-US" sz="2400" b="1" dirty="0">
                <a:solidFill>
                  <a:schemeClr val="accent6"/>
                </a:solidFill>
                <a:latin typeface="Open Sans" panose="020B0606030504020204"/>
              </a:rPr>
              <a:t> </a:t>
            </a:r>
            <a:r>
              <a:rPr lang="en-US" altLang="zh-CN" sz="2400" b="1" dirty="0">
                <a:solidFill>
                  <a:schemeClr val="accent6"/>
                </a:solidFill>
                <a:latin typeface="Open Sans" panose="020B0606030504020204"/>
              </a:rPr>
              <a:t>workflow</a:t>
            </a:r>
          </a:p>
          <a:p>
            <a:pPr marL="342900" indent="-342900">
              <a:lnSpc>
                <a:spcPct val="130000"/>
              </a:lnSpc>
              <a:buFont typeface="Arial" panose="020B0604020202020204" pitchFamily="34" charset="0"/>
              <a:buChar char="•"/>
            </a:pPr>
            <a:r>
              <a:rPr lang="en-US" altLang="zh-CN" sz="2400" dirty="0">
                <a:latin typeface="Open Sans" panose="020B0606030504020204"/>
              </a:rPr>
              <a:t>2. Data Plane Emulation</a:t>
            </a:r>
          </a:p>
          <a:p>
            <a:pPr marL="342900" indent="-342900">
              <a:lnSpc>
                <a:spcPct val="130000"/>
              </a:lnSpc>
              <a:buFont typeface="Arial" panose="020B0604020202020204" pitchFamily="34" charset="0"/>
              <a:buChar char="•"/>
            </a:pPr>
            <a:r>
              <a:rPr lang="en-US" altLang="zh-CN" sz="2400" dirty="0">
                <a:latin typeface="Open Sans" panose="020B0606030504020204"/>
              </a:rPr>
              <a:t>3. Control Plane Emulation</a:t>
            </a:r>
          </a:p>
          <a:p>
            <a:pPr marL="342900" indent="-342900">
              <a:lnSpc>
                <a:spcPct val="130000"/>
              </a:lnSpc>
              <a:buFont typeface="Arial" panose="020B0604020202020204" pitchFamily="34" charset="0"/>
              <a:buChar char="•"/>
            </a:pPr>
            <a:r>
              <a:rPr lang="en-US" altLang="zh-CN" sz="2400" dirty="0">
                <a:latin typeface="Open Sans" panose="020B0606030504020204"/>
              </a:rPr>
              <a:t>4. Some Evaluation Results</a:t>
            </a:r>
          </a:p>
          <a:p>
            <a:pPr marL="342900" indent="-342900">
              <a:lnSpc>
                <a:spcPct val="130000"/>
              </a:lnSpc>
              <a:buFont typeface="Arial" panose="020B0604020202020204" pitchFamily="34" charset="0"/>
              <a:buChar char="•"/>
            </a:pPr>
            <a:r>
              <a:rPr lang="en-US" altLang="zh-CN" sz="2400" dirty="0">
                <a:latin typeface="Open Sans" panose="020B0606030504020204"/>
              </a:rPr>
              <a:t>5.</a:t>
            </a:r>
            <a:r>
              <a:rPr lang="zh-CN" altLang="en-US" sz="2400" dirty="0">
                <a:latin typeface="Open Sans" panose="020B0606030504020204"/>
              </a:rPr>
              <a:t> </a:t>
            </a:r>
            <a:r>
              <a:rPr lang="en-US" altLang="zh-CN" sz="2400" dirty="0">
                <a:latin typeface="Open Sans" panose="020B0606030504020204"/>
              </a:rPr>
              <a:t>Conclusion</a:t>
            </a:r>
          </a:p>
        </p:txBody>
      </p:sp>
      <p:sp>
        <p:nvSpPr>
          <p:cNvPr id="5" name="灯片编号占位符 4">
            <a:extLst>
              <a:ext uri="{FF2B5EF4-FFF2-40B4-BE49-F238E27FC236}">
                <a16:creationId xmlns:a16="http://schemas.microsoft.com/office/drawing/2014/main" id="{C2A18D6C-9BC0-4A78-ADD1-38EAF258E976}"/>
              </a:ext>
            </a:extLst>
          </p:cNvPr>
          <p:cNvSpPr>
            <a:spLocks noGrp="1"/>
          </p:cNvSpPr>
          <p:nvPr>
            <p:ph type="sldNum" sz="quarter" idx="12"/>
          </p:nvPr>
        </p:nvSpPr>
        <p:spPr/>
        <p:txBody>
          <a:bodyPr/>
          <a:lstStyle/>
          <a:p>
            <a:fld id="{A68A17F8-5D6C-45DB-8E4A-81848F6CB7CB}" type="slidenum">
              <a:rPr lang="ru-RU" smtClean="0"/>
              <a:t>8</a:t>
            </a:fld>
            <a:endParaRPr lang="ru-RU"/>
          </a:p>
        </p:txBody>
      </p:sp>
    </p:spTree>
    <p:extLst>
      <p:ext uri="{BB962C8B-B14F-4D97-AF65-F5344CB8AC3E}">
        <p14:creationId xmlns:p14="http://schemas.microsoft.com/office/powerpoint/2010/main" val="3165713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18C58932-B8C8-6A4B-8068-AA1C43435551}"/>
              </a:ext>
            </a:extLst>
          </p:cNvPr>
          <p:cNvGrpSpPr/>
          <p:nvPr/>
        </p:nvGrpSpPr>
        <p:grpSpPr>
          <a:xfrm>
            <a:off x="3036986" y="3362603"/>
            <a:ext cx="4396232" cy="646331"/>
            <a:chOff x="3036986" y="3362603"/>
            <a:chExt cx="4396232" cy="646331"/>
          </a:xfrm>
        </p:grpSpPr>
        <p:grpSp>
          <p:nvGrpSpPr>
            <p:cNvPr id="62" name="Group 114">
              <a:extLst>
                <a:ext uri="{FF2B5EF4-FFF2-40B4-BE49-F238E27FC236}">
                  <a16:creationId xmlns:a16="http://schemas.microsoft.com/office/drawing/2014/main" id="{B02A704E-46E9-E94F-8381-A3BCE2B917B6}"/>
                </a:ext>
              </a:extLst>
            </p:cNvPr>
            <p:cNvGrpSpPr>
              <a:grpSpLocks noChangeAspect="1"/>
            </p:cNvGrpSpPr>
            <p:nvPr/>
          </p:nvGrpSpPr>
          <p:grpSpPr>
            <a:xfrm>
              <a:off x="3036986" y="3362603"/>
              <a:ext cx="1655937" cy="621671"/>
              <a:chOff x="3146426" y="1706165"/>
              <a:chExt cx="5632450" cy="1864434"/>
            </a:xfrm>
          </p:grpSpPr>
          <p:pic>
            <p:nvPicPr>
              <p:cNvPr id="64" name="图片 31">
                <a:extLst>
                  <a:ext uri="{FF2B5EF4-FFF2-40B4-BE49-F238E27FC236}">
                    <a16:creationId xmlns:a16="http://schemas.microsoft.com/office/drawing/2014/main" id="{9ECB8C6D-E21E-6A47-81B8-7900B980C23C}"/>
                  </a:ext>
                </a:extLst>
              </p:cNvPr>
              <p:cNvPicPr>
                <a:picLocks noChangeAspect="1"/>
              </p:cNvPicPr>
              <p:nvPr/>
            </p:nvPicPr>
            <p:blipFill rotWithShape="1">
              <a:blip r:embed="rId3"/>
              <a:srcRect l="4436" t="9176" r="1850"/>
              <a:stretch/>
            </p:blipFill>
            <p:spPr>
              <a:xfrm>
                <a:off x="3146426" y="1706165"/>
                <a:ext cx="5632450" cy="1864434"/>
              </a:xfrm>
              <a:prstGeom prst="rect">
                <a:avLst/>
              </a:prstGeom>
            </p:spPr>
          </p:pic>
          <p:pic>
            <p:nvPicPr>
              <p:cNvPr id="65" name="图片 34">
                <a:extLst>
                  <a:ext uri="{FF2B5EF4-FFF2-40B4-BE49-F238E27FC236}">
                    <a16:creationId xmlns:a16="http://schemas.microsoft.com/office/drawing/2014/main" id="{609F02D1-651A-FE42-A4D2-B36E1FB0C7E8}"/>
                  </a:ext>
                </a:extLst>
              </p:cNvPr>
              <p:cNvPicPr>
                <a:picLocks noChangeAspect="1"/>
              </p:cNvPicPr>
              <p:nvPr/>
            </p:nvPicPr>
            <p:blipFill rotWithShape="1">
              <a:blip r:embed="rId4"/>
              <a:srcRect l="12936" t="9374" r="7214" b="7441"/>
              <a:stretch/>
            </p:blipFill>
            <p:spPr>
              <a:xfrm>
                <a:off x="5453063" y="1801417"/>
                <a:ext cx="1019175" cy="895349"/>
              </a:xfrm>
              <a:prstGeom prst="rect">
                <a:avLst/>
              </a:prstGeom>
            </p:spPr>
          </p:pic>
        </p:grpSp>
        <p:sp>
          <p:nvSpPr>
            <p:cNvPr id="63" name="Rectangle 62">
              <a:extLst>
                <a:ext uri="{FF2B5EF4-FFF2-40B4-BE49-F238E27FC236}">
                  <a16:creationId xmlns:a16="http://schemas.microsoft.com/office/drawing/2014/main" id="{DF517A8E-198E-284A-B7AD-3179D44D515C}"/>
                </a:ext>
              </a:extLst>
            </p:cNvPr>
            <p:cNvSpPr/>
            <p:nvPr/>
          </p:nvSpPr>
          <p:spPr>
            <a:xfrm>
              <a:off x="4399308" y="3362603"/>
              <a:ext cx="3033910" cy="646331"/>
            </a:xfrm>
            <a:prstGeom prst="rect">
              <a:avLst/>
            </a:prstGeom>
          </p:spPr>
          <p:txBody>
            <a:bodyPr wrap="square">
              <a:spAutoFit/>
            </a:bodyPr>
            <a:lstStyle/>
            <a:p>
              <a:pPr algn="ctr"/>
              <a:r>
                <a:rPr lang="en-US" altLang="zh-CN" i="1" dirty="0">
                  <a:latin typeface="Open Sans" panose="020B0606030504020204"/>
                </a:rPr>
                <a:t>A</a:t>
              </a:r>
              <a:r>
                <a:rPr lang="zh-CN" altLang="en-US" i="1" dirty="0">
                  <a:latin typeface="Open Sans" panose="020B0606030504020204"/>
                </a:rPr>
                <a:t> </a:t>
              </a:r>
              <a:r>
                <a:rPr lang="en-US" altLang="zh-CN" i="1" dirty="0">
                  <a:latin typeface="Open Sans" panose="020B0606030504020204"/>
                </a:rPr>
                <a:t>programmable switch deployed with </a:t>
              </a:r>
              <a:r>
                <a:rPr lang="en-US" altLang="zh-CN" i="1" dirty="0" err="1">
                  <a:latin typeface="Open Sans" panose="020B0606030504020204"/>
                </a:rPr>
                <a:t>TurboNet</a:t>
              </a:r>
              <a:endParaRPr lang="en-US" altLang="zh-CN" i="1" dirty="0">
                <a:latin typeface="Open Sans" panose="020B0606030504020204"/>
              </a:endParaRPr>
            </a:p>
          </p:txBody>
        </p:sp>
      </p:grpSp>
      <p:grpSp>
        <p:nvGrpSpPr>
          <p:cNvPr id="57" name="组合 10">
            <a:extLst>
              <a:ext uri="{FF2B5EF4-FFF2-40B4-BE49-F238E27FC236}">
                <a16:creationId xmlns:a16="http://schemas.microsoft.com/office/drawing/2014/main" id="{0CC60BE3-ACAA-814C-8F1D-ADB68DC89814}"/>
              </a:ext>
            </a:extLst>
          </p:cNvPr>
          <p:cNvGrpSpPr/>
          <p:nvPr/>
        </p:nvGrpSpPr>
        <p:grpSpPr>
          <a:xfrm>
            <a:off x="7291384" y="1575894"/>
            <a:ext cx="4906012" cy="4135353"/>
            <a:chOff x="202711" y="1673222"/>
            <a:chExt cx="4906012" cy="4135353"/>
          </a:xfrm>
        </p:grpSpPr>
        <p:pic>
          <p:nvPicPr>
            <p:cNvPr id="58" name="图片 35">
              <a:extLst>
                <a:ext uri="{FF2B5EF4-FFF2-40B4-BE49-F238E27FC236}">
                  <a16:creationId xmlns:a16="http://schemas.microsoft.com/office/drawing/2014/main" id="{378D0167-7A87-7D44-9170-779D2530BFC3}"/>
                </a:ext>
              </a:extLst>
            </p:cNvPr>
            <p:cNvPicPr>
              <a:picLocks noChangeAspect="1"/>
            </p:cNvPicPr>
            <p:nvPr/>
          </p:nvPicPr>
          <p:blipFill>
            <a:blip r:embed="rId5"/>
            <a:stretch>
              <a:fillRect/>
            </a:stretch>
          </p:blipFill>
          <p:spPr>
            <a:xfrm>
              <a:off x="202711" y="2225783"/>
              <a:ext cx="4906012" cy="3582792"/>
            </a:xfrm>
            <a:prstGeom prst="rect">
              <a:avLst/>
            </a:prstGeom>
          </p:spPr>
        </p:pic>
        <p:sp>
          <p:nvSpPr>
            <p:cNvPr id="59" name="矩形 3">
              <a:extLst>
                <a:ext uri="{FF2B5EF4-FFF2-40B4-BE49-F238E27FC236}">
                  <a16:creationId xmlns:a16="http://schemas.microsoft.com/office/drawing/2014/main" id="{E86AEFC1-2ABE-B04E-8AC3-5ADDB1FAF69B}"/>
                </a:ext>
              </a:extLst>
            </p:cNvPr>
            <p:cNvSpPr/>
            <p:nvPr/>
          </p:nvSpPr>
          <p:spPr>
            <a:xfrm>
              <a:off x="202711" y="1673222"/>
              <a:ext cx="4906012"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Architecture</a:t>
              </a:r>
            </a:p>
          </p:txBody>
        </p:sp>
      </p:grpSp>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a:xfrm>
            <a:off x="482600" y="365125"/>
            <a:ext cx="10871200" cy="1325563"/>
          </a:xfrm>
        </p:spPr>
        <p:txBody>
          <a:bodyPr/>
          <a:lstStyle/>
          <a:p>
            <a:pPr algn="ctr"/>
            <a:r>
              <a:rPr lang="en-US" altLang="zh-CN" dirty="0" err="1">
                <a:latin typeface="Open Sans" panose="020B0606030504020204"/>
              </a:rPr>
              <a:t>TurboNet</a:t>
            </a:r>
            <a:r>
              <a:rPr lang="en-US" altLang="zh-CN" dirty="0">
                <a:latin typeface="Open Sans" panose="020B0606030504020204"/>
              </a:rPr>
              <a:t> Overview</a:t>
            </a:r>
            <a:endParaRPr lang="zh-CN" altLang="en-US" dirty="0">
              <a:latin typeface="Open Sans" panose="020B0606030504020204"/>
            </a:endParaRPr>
          </a:p>
        </p:txBody>
      </p:sp>
      <p:sp>
        <p:nvSpPr>
          <p:cNvPr id="5" name="灯片编号占位符 4">
            <a:extLst>
              <a:ext uri="{FF2B5EF4-FFF2-40B4-BE49-F238E27FC236}">
                <a16:creationId xmlns:a16="http://schemas.microsoft.com/office/drawing/2014/main" id="{C2A18D6C-9BC0-4A78-ADD1-38EAF258E976}"/>
              </a:ext>
            </a:extLst>
          </p:cNvPr>
          <p:cNvSpPr>
            <a:spLocks noGrp="1"/>
          </p:cNvSpPr>
          <p:nvPr>
            <p:ph type="sldNum" sz="quarter" idx="12"/>
          </p:nvPr>
        </p:nvSpPr>
        <p:spPr/>
        <p:txBody>
          <a:bodyPr/>
          <a:lstStyle/>
          <a:p>
            <a:fld id="{A68A17F8-5D6C-45DB-8E4A-81848F6CB7CB}" type="slidenum">
              <a:rPr lang="ru-RU" smtClean="0"/>
              <a:t>9</a:t>
            </a:fld>
            <a:endParaRPr lang="ru-RU"/>
          </a:p>
        </p:txBody>
      </p:sp>
      <p:sp>
        <p:nvSpPr>
          <p:cNvPr id="16" name="标题 1">
            <a:extLst>
              <a:ext uri="{FF2B5EF4-FFF2-40B4-BE49-F238E27FC236}">
                <a16:creationId xmlns:a16="http://schemas.microsoft.com/office/drawing/2014/main" id="{0F74E7C6-6D09-45B6-BF96-0FA5367BD84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r"/>
            <a:endParaRPr lang="zh-CN" altLang="en-US" dirty="0">
              <a:latin typeface="Open Sans" panose="020B0606030504020204"/>
            </a:endParaRPr>
          </a:p>
        </p:txBody>
      </p:sp>
    </p:spTree>
    <p:extLst>
      <p:ext uri="{BB962C8B-B14F-4D97-AF65-F5344CB8AC3E}">
        <p14:creationId xmlns:p14="http://schemas.microsoft.com/office/powerpoint/2010/main" val="297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18C58932-B8C8-6A4B-8068-AA1C43435551}"/>
              </a:ext>
            </a:extLst>
          </p:cNvPr>
          <p:cNvGrpSpPr/>
          <p:nvPr/>
        </p:nvGrpSpPr>
        <p:grpSpPr>
          <a:xfrm>
            <a:off x="3036986" y="3362603"/>
            <a:ext cx="4396232" cy="646331"/>
            <a:chOff x="3036986" y="3362603"/>
            <a:chExt cx="4396232" cy="646331"/>
          </a:xfrm>
        </p:grpSpPr>
        <p:grpSp>
          <p:nvGrpSpPr>
            <p:cNvPr id="62" name="Group 114">
              <a:extLst>
                <a:ext uri="{FF2B5EF4-FFF2-40B4-BE49-F238E27FC236}">
                  <a16:creationId xmlns:a16="http://schemas.microsoft.com/office/drawing/2014/main" id="{B02A704E-46E9-E94F-8381-A3BCE2B917B6}"/>
                </a:ext>
              </a:extLst>
            </p:cNvPr>
            <p:cNvGrpSpPr>
              <a:grpSpLocks noChangeAspect="1"/>
            </p:cNvGrpSpPr>
            <p:nvPr/>
          </p:nvGrpSpPr>
          <p:grpSpPr>
            <a:xfrm>
              <a:off x="3036986" y="3362603"/>
              <a:ext cx="1655937" cy="621671"/>
              <a:chOff x="3146426" y="1706165"/>
              <a:chExt cx="5632450" cy="1864434"/>
            </a:xfrm>
          </p:grpSpPr>
          <p:pic>
            <p:nvPicPr>
              <p:cNvPr id="64" name="图片 31">
                <a:extLst>
                  <a:ext uri="{FF2B5EF4-FFF2-40B4-BE49-F238E27FC236}">
                    <a16:creationId xmlns:a16="http://schemas.microsoft.com/office/drawing/2014/main" id="{9ECB8C6D-E21E-6A47-81B8-7900B980C23C}"/>
                  </a:ext>
                </a:extLst>
              </p:cNvPr>
              <p:cNvPicPr>
                <a:picLocks noChangeAspect="1"/>
              </p:cNvPicPr>
              <p:nvPr/>
            </p:nvPicPr>
            <p:blipFill rotWithShape="1">
              <a:blip r:embed="rId3"/>
              <a:srcRect l="4436" t="9176" r="1850"/>
              <a:stretch/>
            </p:blipFill>
            <p:spPr>
              <a:xfrm>
                <a:off x="3146426" y="1706165"/>
                <a:ext cx="5632450" cy="1864434"/>
              </a:xfrm>
              <a:prstGeom prst="rect">
                <a:avLst/>
              </a:prstGeom>
            </p:spPr>
          </p:pic>
          <p:pic>
            <p:nvPicPr>
              <p:cNvPr id="65" name="图片 34">
                <a:extLst>
                  <a:ext uri="{FF2B5EF4-FFF2-40B4-BE49-F238E27FC236}">
                    <a16:creationId xmlns:a16="http://schemas.microsoft.com/office/drawing/2014/main" id="{609F02D1-651A-FE42-A4D2-B36E1FB0C7E8}"/>
                  </a:ext>
                </a:extLst>
              </p:cNvPr>
              <p:cNvPicPr>
                <a:picLocks noChangeAspect="1"/>
              </p:cNvPicPr>
              <p:nvPr/>
            </p:nvPicPr>
            <p:blipFill rotWithShape="1">
              <a:blip r:embed="rId4"/>
              <a:srcRect l="12936" t="9374" r="7214" b="7441"/>
              <a:stretch/>
            </p:blipFill>
            <p:spPr>
              <a:xfrm>
                <a:off x="5453063" y="1801417"/>
                <a:ext cx="1019175" cy="895349"/>
              </a:xfrm>
              <a:prstGeom prst="rect">
                <a:avLst/>
              </a:prstGeom>
            </p:spPr>
          </p:pic>
        </p:grpSp>
        <p:sp>
          <p:nvSpPr>
            <p:cNvPr id="63" name="Rectangle 62">
              <a:extLst>
                <a:ext uri="{FF2B5EF4-FFF2-40B4-BE49-F238E27FC236}">
                  <a16:creationId xmlns:a16="http://schemas.microsoft.com/office/drawing/2014/main" id="{DF517A8E-198E-284A-B7AD-3179D44D515C}"/>
                </a:ext>
              </a:extLst>
            </p:cNvPr>
            <p:cNvSpPr/>
            <p:nvPr/>
          </p:nvSpPr>
          <p:spPr>
            <a:xfrm>
              <a:off x="4399308" y="3362603"/>
              <a:ext cx="3033910" cy="646331"/>
            </a:xfrm>
            <a:prstGeom prst="rect">
              <a:avLst/>
            </a:prstGeom>
          </p:spPr>
          <p:txBody>
            <a:bodyPr wrap="square">
              <a:spAutoFit/>
            </a:bodyPr>
            <a:lstStyle/>
            <a:p>
              <a:pPr algn="ctr"/>
              <a:r>
                <a:rPr lang="en-US" altLang="zh-CN" i="1" dirty="0">
                  <a:latin typeface="Open Sans" panose="020B0606030504020204"/>
                </a:rPr>
                <a:t>A</a:t>
              </a:r>
              <a:r>
                <a:rPr lang="zh-CN" altLang="en-US" i="1" dirty="0">
                  <a:latin typeface="Open Sans" panose="020B0606030504020204"/>
                </a:rPr>
                <a:t> </a:t>
              </a:r>
              <a:r>
                <a:rPr lang="en-US" altLang="zh-CN" i="1" dirty="0">
                  <a:latin typeface="Open Sans" panose="020B0606030504020204"/>
                </a:rPr>
                <a:t>programmable switch deployed with </a:t>
              </a:r>
              <a:r>
                <a:rPr lang="en-US" altLang="zh-CN" i="1" dirty="0" err="1">
                  <a:latin typeface="Open Sans" panose="020B0606030504020204"/>
                </a:rPr>
                <a:t>TurboNet</a:t>
              </a:r>
              <a:endParaRPr lang="en-US" altLang="zh-CN" i="1" dirty="0">
                <a:latin typeface="Open Sans" panose="020B0606030504020204"/>
              </a:endParaRPr>
            </a:p>
          </p:txBody>
        </p:sp>
      </p:grpSp>
      <p:grpSp>
        <p:nvGrpSpPr>
          <p:cNvPr id="57" name="组合 10">
            <a:extLst>
              <a:ext uri="{FF2B5EF4-FFF2-40B4-BE49-F238E27FC236}">
                <a16:creationId xmlns:a16="http://schemas.microsoft.com/office/drawing/2014/main" id="{0CC60BE3-ACAA-814C-8F1D-ADB68DC89814}"/>
              </a:ext>
            </a:extLst>
          </p:cNvPr>
          <p:cNvGrpSpPr/>
          <p:nvPr/>
        </p:nvGrpSpPr>
        <p:grpSpPr>
          <a:xfrm>
            <a:off x="7291384" y="1575894"/>
            <a:ext cx="4906012" cy="4135353"/>
            <a:chOff x="202711" y="1673222"/>
            <a:chExt cx="4906012" cy="4135353"/>
          </a:xfrm>
        </p:grpSpPr>
        <p:pic>
          <p:nvPicPr>
            <p:cNvPr id="58" name="图片 35">
              <a:extLst>
                <a:ext uri="{FF2B5EF4-FFF2-40B4-BE49-F238E27FC236}">
                  <a16:creationId xmlns:a16="http://schemas.microsoft.com/office/drawing/2014/main" id="{378D0167-7A87-7D44-9170-779D2530BFC3}"/>
                </a:ext>
              </a:extLst>
            </p:cNvPr>
            <p:cNvPicPr>
              <a:picLocks noChangeAspect="1"/>
            </p:cNvPicPr>
            <p:nvPr/>
          </p:nvPicPr>
          <p:blipFill>
            <a:blip r:embed="rId5"/>
            <a:stretch>
              <a:fillRect/>
            </a:stretch>
          </p:blipFill>
          <p:spPr>
            <a:xfrm>
              <a:off x="202711" y="2225783"/>
              <a:ext cx="4906012" cy="3582792"/>
            </a:xfrm>
            <a:prstGeom prst="rect">
              <a:avLst/>
            </a:prstGeom>
          </p:spPr>
        </p:pic>
        <p:sp>
          <p:nvSpPr>
            <p:cNvPr id="59" name="矩形 3">
              <a:extLst>
                <a:ext uri="{FF2B5EF4-FFF2-40B4-BE49-F238E27FC236}">
                  <a16:creationId xmlns:a16="http://schemas.microsoft.com/office/drawing/2014/main" id="{E86AEFC1-2ABE-B04E-8AC3-5ADDB1FAF69B}"/>
                </a:ext>
              </a:extLst>
            </p:cNvPr>
            <p:cNvSpPr/>
            <p:nvPr/>
          </p:nvSpPr>
          <p:spPr>
            <a:xfrm>
              <a:off x="202711" y="1673222"/>
              <a:ext cx="4906012"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Architecture</a:t>
              </a:r>
            </a:p>
          </p:txBody>
        </p:sp>
      </p:grpSp>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a:xfrm>
            <a:off x="482600" y="365125"/>
            <a:ext cx="10871200" cy="1325563"/>
          </a:xfrm>
        </p:spPr>
        <p:txBody>
          <a:bodyPr/>
          <a:lstStyle/>
          <a:p>
            <a:pPr algn="ctr"/>
            <a:r>
              <a:rPr lang="en-US" altLang="zh-CN" dirty="0" err="1">
                <a:latin typeface="Open Sans" panose="020B0606030504020204"/>
              </a:rPr>
              <a:t>TurboNet</a:t>
            </a:r>
            <a:r>
              <a:rPr lang="en-US" altLang="zh-CN" dirty="0">
                <a:latin typeface="Open Sans" panose="020B0606030504020204"/>
              </a:rPr>
              <a:t> Overview</a:t>
            </a:r>
            <a:endParaRPr lang="zh-CN" altLang="en-US" dirty="0">
              <a:latin typeface="Open Sans" panose="020B0606030504020204"/>
            </a:endParaRPr>
          </a:p>
        </p:txBody>
      </p:sp>
      <p:sp>
        <p:nvSpPr>
          <p:cNvPr id="5" name="灯片编号占位符 4">
            <a:extLst>
              <a:ext uri="{FF2B5EF4-FFF2-40B4-BE49-F238E27FC236}">
                <a16:creationId xmlns:a16="http://schemas.microsoft.com/office/drawing/2014/main" id="{C2A18D6C-9BC0-4A78-ADD1-38EAF258E976}"/>
              </a:ext>
            </a:extLst>
          </p:cNvPr>
          <p:cNvSpPr>
            <a:spLocks noGrp="1"/>
          </p:cNvSpPr>
          <p:nvPr>
            <p:ph type="sldNum" sz="quarter" idx="12"/>
          </p:nvPr>
        </p:nvSpPr>
        <p:spPr/>
        <p:txBody>
          <a:bodyPr/>
          <a:lstStyle/>
          <a:p>
            <a:fld id="{A68A17F8-5D6C-45DB-8E4A-81848F6CB7CB}" type="slidenum">
              <a:rPr lang="ru-RU" smtClean="0"/>
              <a:t>10</a:t>
            </a:fld>
            <a:endParaRPr lang="ru-RU"/>
          </a:p>
        </p:txBody>
      </p:sp>
      <p:sp>
        <p:nvSpPr>
          <p:cNvPr id="16" name="标题 1">
            <a:extLst>
              <a:ext uri="{FF2B5EF4-FFF2-40B4-BE49-F238E27FC236}">
                <a16:creationId xmlns:a16="http://schemas.microsoft.com/office/drawing/2014/main" id="{0F74E7C6-6D09-45B6-BF96-0FA5367BD84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r"/>
            <a:endParaRPr lang="zh-CN" altLang="en-US" dirty="0">
              <a:latin typeface="Open Sans" panose="020B0606030504020204"/>
            </a:endParaRPr>
          </a:p>
        </p:txBody>
      </p:sp>
      <p:grpSp>
        <p:nvGrpSpPr>
          <p:cNvPr id="4" name="Group 3">
            <a:extLst>
              <a:ext uri="{FF2B5EF4-FFF2-40B4-BE49-F238E27FC236}">
                <a16:creationId xmlns:a16="http://schemas.microsoft.com/office/drawing/2014/main" id="{AA78B01E-13A0-3D41-B54A-9FE2C0CE6BED}"/>
              </a:ext>
            </a:extLst>
          </p:cNvPr>
          <p:cNvGrpSpPr/>
          <p:nvPr/>
        </p:nvGrpSpPr>
        <p:grpSpPr>
          <a:xfrm>
            <a:off x="258084" y="672961"/>
            <a:ext cx="3994212" cy="2219997"/>
            <a:chOff x="258084" y="672961"/>
            <a:chExt cx="3994212" cy="2219997"/>
          </a:xfrm>
        </p:grpSpPr>
        <p:grpSp>
          <p:nvGrpSpPr>
            <p:cNvPr id="6" name="Group 57">
              <a:extLst>
                <a:ext uri="{FF2B5EF4-FFF2-40B4-BE49-F238E27FC236}">
                  <a16:creationId xmlns:a16="http://schemas.microsoft.com/office/drawing/2014/main" id="{CD348977-69B2-474E-8D2D-DBCBA4A36CCE}"/>
                </a:ext>
              </a:extLst>
            </p:cNvPr>
            <p:cNvGrpSpPr/>
            <p:nvPr/>
          </p:nvGrpSpPr>
          <p:grpSpPr>
            <a:xfrm>
              <a:off x="3510251" y="1424639"/>
              <a:ext cx="742045" cy="716640"/>
              <a:chOff x="454996" y="2576417"/>
              <a:chExt cx="742045" cy="716640"/>
            </a:xfrm>
          </p:grpSpPr>
          <p:pic>
            <p:nvPicPr>
              <p:cNvPr id="7" name="Content Placeholder 4" descr="format-justify-fill-4.png">
                <a:extLst>
                  <a:ext uri="{FF2B5EF4-FFF2-40B4-BE49-F238E27FC236}">
                    <a16:creationId xmlns:a16="http://schemas.microsoft.com/office/drawing/2014/main" id="{DB08D616-05F0-47F9-B343-A140F2BE78E1}"/>
                  </a:ext>
                </a:extLst>
              </p:cNvPr>
              <p:cNvPicPr>
                <a:picLocks noChangeAspect="1"/>
              </p:cNvPicPr>
              <p:nvPr/>
            </p:nvPicPr>
            <p:blipFill>
              <a:blip r:embed="rId6" cstate="print"/>
              <a:stretch>
                <a:fillRect/>
              </a:stretch>
            </p:blipFill>
            <p:spPr>
              <a:xfrm>
                <a:off x="454996" y="2576417"/>
                <a:ext cx="638626" cy="638626"/>
              </a:xfrm>
              <a:prstGeom prst="rect">
                <a:avLst/>
              </a:prstGeom>
            </p:spPr>
          </p:pic>
          <p:pic>
            <p:nvPicPr>
              <p:cNvPr id="8" name="Content Placeholder 4" descr="format-justify-fill-4.png">
                <a:extLst>
                  <a:ext uri="{FF2B5EF4-FFF2-40B4-BE49-F238E27FC236}">
                    <a16:creationId xmlns:a16="http://schemas.microsoft.com/office/drawing/2014/main" id="{E9A87F42-F55A-4A70-B830-48642445B364}"/>
                  </a:ext>
                </a:extLst>
              </p:cNvPr>
              <p:cNvPicPr>
                <a:picLocks noChangeAspect="1"/>
              </p:cNvPicPr>
              <p:nvPr/>
            </p:nvPicPr>
            <p:blipFill>
              <a:blip r:embed="rId6" cstate="print"/>
              <a:stretch>
                <a:fillRect/>
              </a:stretch>
            </p:blipFill>
            <p:spPr>
              <a:xfrm>
                <a:off x="558414" y="2654430"/>
                <a:ext cx="638627" cy="638627"/>
              </a:xfrm>
              <a:prstGeom prst="rect">
                <a:avLst/>
              </a:prstGeom>
            </p:spPr>
          </p:pic>
        </p:grpSp>
        <p:grpSp>
          <p:nvGrpSpPr>
            <p:cNvPr id="3" name="Group 2">
              <a:extLst>
                <a:ext uri="{FF2B5EF4-FFF2-40B4-BE49-F238E27FC236}">
                  <a16:creationId xmlns:a16="http://schemas.microsoft.com/office/drawing/2014/main" id="{7624DC02-681B-F344-BD46-35508CB0CD66}"/>
                </a:ext>
              </a:extLst>
            </p:cNvPr>
            <p:cNvGrpSpPr/>
            <p:nvPr/>
          </p:nvGrpSpPr>
          <p:grpSpPr>
            <a:xfrm>
              <a:off x="258084" y="672961"/>
              <a:ext cx="3043382" cy="2219997"/>
              <a:chOff x="258084" y="672961"/>
              <a:chExt cx="3043382" cy="2219997"/>
            </a:xfrm>
          </p:grpSpPr>
          <p:pic>
            <p:nvPicPr>
              <p:cNvPr id="9" name="图片 8">
                <a:extLst>
                  <a:ext uri="{FF2B5EF4-FFF2-40B4-BE49-F238E27FC236}">
                    <a16:creationId xmlns:a16="http://schemas.microsoft.com/office/drawing/2014/main" id="{9E016188-6133-4F0D-A0B2-3408FAD2A477}"/>
                  </a:ext>
                </a:extLst>
              </p:cNvPr>
              <p:cNvPicPr>
                <a:picLocks noChangeAspect="1"/>
              </p:cNvPicPr>
              <p:nvPr/>
            </p:nvPicPr>
            <p:blipFill>
              <a:blip r:embed="rId7"/>
              <a:stretch>
                <a:fillRect/>
              </a:stretch>
            </p:blipFill>
            <p:spPr>
              <a:xfrm>
                <a:off x="258084" y="672961"/>
                <a:ext cx="2421814" cy="2219997"/>
              </a:xfrm>
              <a:prstGeom prst="rect">
                <a:avLst/>
              </a:prstGeom>
            </p:spPr>
          </p:pic>
          <p:pic>
            <p:nvPicPr>
              <p:cNvPr id="17" name="图片 16">
                <a:extLst>
                  <a:ext uri="{FF2B5EF4-FFF2-40B4-BE49-F238E27FC236}">
                    <a16:creationId xmlns:a16="http://schemas.microsoft.com/office/drawing/2014/main" id="{068B3AE2-989A-45C6-9E98-06E7CF9EA4E4}"/>
                  </a:ext>
                </a:extLst>
              </p:cNvPr>
              <p:cNvPicPr>
                <a:picLocks noChangeAspect="1"/>
              </p:cNvPicPr>
              <p:nvPr/>
            </p:nvPicPr>
            <p:blipFill>
              <a:blip r:embed="rId8"/>
              <a:stretch>
                <a:fillRect/>
              </a:stretch>
            </p:blipFill>
            <p:spPr>
              <a:xfrm rot="16200000">
                <a:off x="2945232" y="1602959"/>
                <a:ext cx="352467" cy="360000"/>
              </a:xfrm>
              <a:prstGeom prst="rect">
                <a:avLst/>
              </a:prstGeom>
            </p:spPr>
          </p:pic>
        </p:grpSp>
      </p:grpSp>
      <p:sp>
        <p:nvSpPr>
          <p:cNvPr id="20" name="矩形 19">
            <a:extLst>
              <a:ext uri="{FF2B5EF4-FFF2-40B4-BE49-F238E27FC236}">
                <a16:creationId xmlns:a16="http://schemas.microsoft.com/office/drawing/2014/main" id="{9457ABC6-01CB-43FC-B1B1-AAC4B3740326}"/>
              </a:ext>
            </a:extLst>
          </p:cNvPr>
          <p:cNvSpPr/>
          <p:nvPr/>
        </p:nvSpPr>
        <p:spPr>
          <a:xfrm>
            <a:off x="2904414" y="884960"/>
            <a:ext cx="3916537" cy="461665"/>
          </a:xfrm>
          <a:prstGeom prst="rect">
            <a:avLst/>
          </a:prstGeom>
          <a:noFill/>
          <a:ln>
            <a:noFill/>
          </a:ln>
        </p:spPr>
        <p:txBody>
          <a:bodyPr wrap="square">
            <a:spAutoFit/>
          </a:bodyPr>
          <a:lstStyle/>
          <a:p>
            <a:pPr algn="ctr"/>
            <a:r>
              <a:rPr lang="en-US" altLang="zh-CN" sz="2400" b="1" i="1" dirty="0">
                <a:solidFill>
                  <a:schemeClr val="accent6"/>
                </a:solidFill>
                <a:latin typeface="Open Sans" panose="020B0606030504020204"/>
              </a:rPr>
              <a:t>1.</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Emulation Task</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Description</a:t>
            </a:r>
          </a:p>
        </p:txBody>
      </p:sp>
      <p:sp>
        <p:nvSpPr>
          <p:cNvPr id="60" name="Rounded Rectangle 59">
            <a:extLst>
              <a:ext uri="{FF2B5EF4-FFF2-40B4-BE49-F238E27FC236}">
                <a16:creationId xmlns:a16="http://schemas.microsoft.com/office/drawing/2014/main" id="{876D1D7D-068C-C940-8609-13837E149D2F}"/>
              </a:ext>
            </a:extLst>
          </p:cNvPr>
          <p:cNvSpPr/>
          <p:nvPr/>
        </p:nvSpPr>
        <p:spPr>
          <a:xfrm>
            <a:off x="7342907" y="2040312"/>
            <a:ext cx="4636796" cy="521082"/>
          </a:xfrm>
          <a:prstGeom prst="round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图片 21">
            <a:extLst>
              <a:ext uri="{FF2B5EF4-FFF2-40B4-BE49-F238E27FC236}">
                <a16:creationId xmlns:a16="http://schemas.microsoft.com/office/drawing/2014/main" id="{192B64A0-96CB-914D-A3F4-109CB7707446}"/>
              </a:ext>
            </a:extLst>
          </p:cNvPr>
          <p:cNvPicPr>
            <a:picLocks noChangeAspect="1"/>
          </p:cNvPicPr>
          <p:nvPr/>
        </p:nvPicPr>
        <p:blipFill rotWithShape="1">
          <a:blip r:embed="rId9"/>
          <a:srcRect r="1681"/>
          <a:stretch/>
        </p:blipFill>
        <p:spPr>
          <a:xfrm>
            <a:off x="1973291" y="2911016"/>
            <a:ext cx="8796899" cy="2781409"/>
          </a:xfrm>
          <a:prstGeom prst="rect">
            <a:avLst/>
          </a:prstGeom>
          <a:ln>
            <a:noFill/>
          </a:ln>
          <a:effectLst>
            <a:outerShdw blurRad="292100" dist="139700" dir="2700000" algn="tl" rotWithShape="0">
              <a:srgbClr val="333333">
                <a:alpha val="65000"/>
              </a:srgbClr>
            </a:outerShdw>
          </a:effectLst>
        </p:spPr>
      </p:pic>
      <p:sp>
        <p:nvSpPr>
          <p:cNvPr id="24" name="矩形 41">
            <a:extLst>
              <a:ext uri="{FF2B5EF4-FFF2-40B4-BE49-F238E27FC236}">
                <a16:creationId xmlns:a16="http://schemas.microsoft.com/office/drawing/2014/main" id="{563B711B-0166-AB46-848A-E1FF8E3D6FEB}"/>
              </a:ext>
            </a:extLst>
          </p:cNvPr>
          <p:cNvSpPr/>
          <p:nvPr/>
        </p:nvSpPr>
        <p:spPr>
          <a:xfrm>
            <a:off x="37050" y="52447"/>
            <a:ext cx="2904415"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Workflow</a:t>
            </a:r>
          </a:p>
        </p:txBody>
      </p:sp>
    </p:spTree>
    <p:extLst>
      <p:ext uri="{BB962C8B-B14F-4D97-AF65-F5344CB8AC3E}">
        <p14:creationId xmlns:p14="http://schemas.microsoft.com/office/powerpoint/2010/main" val="349164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up)">
                                      <p:cBhvr>
                                        <p:cTn id="7" dur="500"/>
                                        <p:tgtEl>
                                          <p:spTgt spid="60"/>
                                        </p:tgtEl>
                                      </p:cBhvr>
                                    </p:animEffect>
                                  </p:childTnLst>
                                </p:cTn>
                              </p:par>
                            </p:childTnLst>
                          </p:cTn>
                        </p:par>
                        <p:par>
                          <p:cTn id="8" fill="hold">
                            <p:stCondLst>
                              <p:cond delay="500"/>
                            </p:stCondLst>
                            <p:childTnLst>
                              <p:par>
                                <p:cTn id="9" presetID="22" presetClass="entr" presetSubtype="1" fill="hold" grpId="0" nodeType="after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500"/>
                            </p:stCondLst>
                            <p:childTnLst>
                              <p:par>
                                <p:cTn id="13" presetID="22" presetClass="entr" presetSubtype="8" fill="hold"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0885ED4-291F-3D4A-A8E0-8FC11BC2BB3E}"/>
              </a:ext>
            </a:extLst>
          </p:cNvPr>
          <p:cNvGrpSpPr/>
          <p:nvPr/>
        </p:nvGrpSpPr>
        <p:grpSpPr>
          <a:xfrm>
            <a:off x="3036986" y="3362603"/>
            <a:ext cx="4396232" cy="646331"/>
            <a:chOff x="8439010" y="3045308"/>
            <a:chExt cx="4396232" cy="646331"/>
          </a:xfrm>
        </p:grpSpPr>
        <p:grpSp>
          <p:nvGrpSpPr>
            <p:cNvPr id="45" name="Group 114">
              <a:extLst>
                <a:ext uri="{FF2B5EF4-FFF2-40B4-BE49-F238E27FC236}">
                  <a16:creationId xmlns:a16="http://schemas.microsoft.com/office/drawing/2014/main" id="{E424BBBF-2AC8-A242-816C-E2A0D50A8D1D}"/>
                </a:ext>
              </a:extLst>
            </p:cNvPr>
            <p:cNvGrpSpPr>
              <a:grpSpLocks noChangeAspect="1"/>
            </p:cNvGrpSpPr>
            <p:nvPr/>
          </p:nvGrpSpPr>
          <p:grpSpPr>
            <a:xfrm>
              <a:off x="8439010" y="3045308"/>
              <a:ext cx="1655937" cy="621671"/>
              <a:chOff x="3146426" y="1706165"/>
              <a:chExt cx="5632450" cy="1864434"/>
            </a:xfrm>
          </p:grpSpPr>
          <p:pic>
            <p:nvPicPr>
              <p:cNvPr id="46" name="图片 31">
                <a:extLst>
                  <a:ext uri="{FF2B5EF4-FFF2-40B4-BE49-F238E27FC236}">
                    <a16:creationId xmlns:a16="http://schemas.microsoft.com/office/drawing/2014/main" id="{17E34BFB-5DE8-9B4B-97B8-021BA27C3718}"/>
                  </a:ext>
                </a:extLst>
              </p:cNvPr>
              <p:cNvPicPr>
                <a:picLocks noChangeAspect="1"/>
              </p:cNvPicPr>
              <p:nvPr/>
            </p:nvPicPr>
            <p:blipFill rotWithShape="1">
              <a:blip r:embed="rId3"/>
              <a:srcRect l="4436" t="9176" r="1850"/>
              <a:stretch/>
            </p:blipFill>
            <p:spPr>
              <a:xfrm>
                <a:off x="3146426" y="1706165"/>
                <a:ext cx="5632450" cy="1864434"/>
              </a:xfrm>
              <a:prstGeom prst="rect">
                <a:avLst/>
              </a:prstGeom>
            </p:spPr>
          </p:pic>
          <p:pic>
            <p:nvPicPr>
              <p:cNvPr id="47" name="图片 34">
                <a:extLst>
                  <a:ext uri="{FF2B5EF4-FFF2-40B4-BE49-F238E27FC236}">
                    <a16:creationId xmlns:a16="http://schemas.microsoft.com/office/drawing/2014/main" id="{9AD80E7A-17D9-DD4C-8357-D36E344E88E8}"/>
                  </a:ext>
                </a:extLst>
              </p:cNvPr>
              <p:cNvPicPr>
                <a:picLocks noChangeAspect="1"/>
              </p:cNvPicPr>
              <p:nvPr/>
            </p:nvPicPr>
            <p:blipFill rotWithShape="1">
              <a:blip r:embed="rId4"/>
              <a:srcRect l="12936" t="9374" r="7214" b="7441"/>
              <a:stretch/>
            </p:blipFill>
            <p:spPr>
              <a:xfrm>
                <a:off x="5453063" y="1801417"/>
                <a:ext cx="1019175" cy="895349"/>
              </a:xfrm>
              <a:prstGeom prst="rect">
                <a:avLst/>
              </a:prstGeom>
            </p:spPr>
          </p:pic>
        </p:grpSp>
        <p:sp>
          <p:nvSpPr>
            <p:cNvPr id="10" name="Rectangle 9">
              <a:extLst>
                <a:ext uri="{FF2B5EF4-FFF2-40B4-BE49-F238E27FC236}">
                  <a16:creationId xmlns:a16="http://schemas.microsoft.com/office/drawing/2014/main" id="{551632C7-CB60-7347-A292-ABC1ACFFE66C}"/>
                </a:ext>
              </a:extLst>
            </p:cNvPr>
            <p:cNvSpPr/>
            <p:nvPr/>
          </p:nvSpPr>
          <p:spPr>
            <a:xfrm>
              <a:off x="9801332" y="3045308"/>
              <a:ext cx="3033910" cy="646331"/>
            </a:xfrm>
            <a:prstGeom prst="rect">
              <a:avLst/>
            </a:prstGeom>
          </p:spPr>
          <p:txBody>
            <a:bodyPr wrap="square">
              <a:spAutoFit/>
            </a:bodyPr>
            <a:lstStyle/>
            <a:p>
              <a:pPr algn="ctr"/>
              <a:r>
                <a:rPr lang="en-US" altLang="zh-CN" i="1" dirty="0">
                  <a:latin typeface="Open Sans" panose="020B0606030504020204"/>
                </a:rPr>
                <a:t>A</a:t>
              </a:r>
              <a:r>
                <a:rPr lang="zh-CN" altLang="en-US" i="1" dirty="0">
                  <a:latin typeface="Open Sans" panose="020B0606030504020204"/>
                </a:rPr>
                <a:t> </a:t>
              </a:r>
              <a:r>
                <a:rPr lang="en-US" altLang="zh-CN" i="1" dirty="0">
                  <a:latin typeface="Open Sans" panose="020B0606030504020204"/>
                </a:rPr>
                <a:t>programmable switch deployed with </a:t>
              </a:r>
              <a:r>
                <a:rPr lang="en-US" altLang="zh-CN" i="1" dirty="0" err="1">
                  <a:latin typeface="Open Sans" panose="020B0606030504020204"/>
                </a:rPr>
                <a:t>TurboNet</a:t>
              </a:r>
              <a:endParaRPr lang="en-US" altLang="zh-CN" i="1" dirty="0">
                <a:latin typeface="Open Sans" panose="020B0606030504020204"/>
              </a:endParaRPr>
            </a:p>
          </p:txBody>
        </p:sp>
      </p:grpSp>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a:xfrm>
            <a:off x="482600" y="365125"/>
            <a:ext cx="10871200" cy="1325563"/>
          </a:xfrm>
        </p:spPr>
        <p:txBody>
          <a:bodyPr/>
          <a:lstStyle/>
          <a:p>
            <a:pPr algn="ctr"/>
            <a:r>
              <a:rPr lang="en-US" altLang="zh-CN" dirty="0" err="1">
                <a:latin typeface="Open Sans" panose="020B0606030504020204"/>
              </a:rPr>
              <a:t>TurboNet</a:t>
            </a:r>
            <a:r>
              <a:rPr lang="en-US" altLang="zh-CN" dirty="0">
                <a:latin typeface="Open Sans" panose="020B0606030504020204"/>
              </a:rPr>
              <a:t> Overview</a:t>
            </a:r>
            <a:endParaRPr lang="zh-CN" altLang="en-US" dirty="0">
              <a:latin typeface="Open Sans" panose="020B0606030504020204"/>
            </a:endParaRPr>
          </a:p>
        </p:txBody>
      </p:sp>
      <p:sp>
        <p:nvSpPr>
          <p:cNvPr id="5" name="灯片编号占位符 4">
            <a:extLst>
              <a:ext uri="{FF2B5EF4-FFF2-40B4-BE49-F238E27FC236}">
                <a16:creationId xmlns:a16="http://schemas.microsoft.com/office/drawing/2014/main" id="{C2A18D6C-9BC0-4A78-ADD1-38EAF258E976}"/>
              </a:ext>
            </a:extLst>
          </p:cNvPr>
          <p:cNvSpPr>
            <a:spLocks noGrp="1"/>
          </p:cNvSpPr>
          <p:nvPr>
            <p:ph type="sldNum" sz="quarter" idx="12"/>
          </p:nvPr>
        </p:nvSpPr>
        <p:spPr/>
        <p:txBody>
          <a:bodyPr/>
          <a:lstStyle/>
          <a:p>
            <a:fld id="{A68A17F8-5D6C-45DB-8E4A-81848F6CB7CB}" type="slidenum">
              <a:rPr lang="ru-RU" smtClean="0"/>
              <a:t>11</a:t>
            </a:fld>
            <a:endParaRPr lang="ru-RU"/>
          </a:p>
        </p:txBody>
      </p:sp>
      <p:grpSp>
        <p:nvGrpSpPr>
          <p:cNvPr id="54" name="组合 10">
            <a:extLst>
              <a:ext uri="{FF2B5EF4-FFF2-40B4-BE49-F238E27FC236}">
                <a16:creationId xmlns:a16="http://schemas.microsoft.com/office/drawing/2014/main" id="{2A0AAD8D-CB85-C144-8F55-4C892E7D78A1}"/>
              </a:ext>
            </a:extLst>
          </p:cNvPr>
          <p:cNvGrpSpPr/>
          <p:nvPr/>
        </p:nvGrpSpPr>
        <p:grpSpPr>
          <a:xfrm>
            <a:off x="7291384" y="1575894"/>
            <a:ext cx="4906012" cy="4135353"/>
            <a:chOff x="202711" y="1673222"/>
            <a:chExt cx="4906012" cy="4135353"/>
          </a:xfrm>
        </p:grpSpPr>
        <p:pic>
          <p:nvPicPr>
            <p:cNvPr id="55" name="图片 35">
              <a:extLst>
                <a:ext uri="{FF2B5EF4-FFF2-40B4-BE49-F238E27FC236}">
                  <a16:creationId xmlns:a16="http://schemas.microsoft.com/office/drawing/2014/main" id="{8F422376-C68D-DA44-AFD8-2D732B1B530E}"/>
                </a:ext>
              </a:extLst>
            </p:cNvPr>
            <p:cNvPicPr>
              <a:picLocks noChangeAspect="1"/>
            </p:cNvPicPr>
            <p:nvPr/>
          </p:nvPicPr>
          <p:blipFill>
            <a:blip r:embed="rId5"/>
            <a:stretch>
              <a:fillRect/>
            </a:stretch>
          </p:blipFill>
          <p:spPr>
            <a:xfrm>
              <a:off x="202711" y="2225783"/>
              <a:ext cx="4906012" cy="3582792"/>
            </a:xfrm>
            <a:prstGeom prst="rect">
              <a:avLst/>
            </a:prstGeom>
          </p:spPr>
        </p:pic>
        <p:sp>
          <p:nvSpPr>
            <p:cNvPr id="56" name="矩形 3">
              <a:extLst>
                <a:ext uri="{FF2B5EF4-FFF2-40B4-BE49-F238E27FC236}">
                  <a16:creationId xmlns:a16="http://schemas.microsoft.com/office/drawing/2014/main" id="{36800904-E0C1-A54A-BEA5-BDF88DE22482}"/>
                </a:ext>
              </a:extLst>
            </p:cNvPr>
            <p:cNvSpPr/>
            <p:nvPr/>
          </p:nvSpPr>
          <p:spPr>
            <a:xfrm>
              <a:off x="202711" y="1673222"/>
              <a:ext cx="4906012"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Architecture</a:t>
              </a:r>
            </a:p>
          </p:txBody>
        </p:sp>
      </p:grpSp>
      <p:grpSp>
        <p:nvGrpSpPr>
          <p:cNvPr id="15" name="Group 14">
            <a:extLst>
              <a:ext uri="{FF2B5EF4-FFF2-40B4-BE49-F238E27FC236}">
                <a16:creationId xmlns:a16="http://schemas.microsoft.com/office/drawing/2014/main" id="{5218519B-5D52-AB4A-812F-97E69F9AA91C}"/>
              </a:ext>
            </a:extLst>
          </p:cNvPr>
          <p:cNvGrpSpPr/>
          <p:nvPr/>
        </p:nvGrpSpPr>
        <p:grpSpPr>
          <a:xfrm>
            <a:off x="258084" y="672961"/>
            <a:ext cx="6562867" cy="2219997"/>
            <a:chOff x="258084" y="672961"/>
            <a:chExt cx="6562867" cy="2219997"/>
          </a:xfrm>
        </p:grpSpPr>
        <p:grpSp>
          <p:nvGrpSpPr>
            <p:cNvPr id="41" name="Group 40">
              <a:extLst>
                <a:ext uri="{FF2B5EF4-FFF2-40B4-BE49-F238E27FC236}">
                  <a16:creationId xmlns:a16="http://schemas.microsoft.com/office/drawing/2014/main" id="{3316E7B4-2B73-EB4F-BCBA-392C857E359F}"/>
                </a:ext>
              </a:extLst>
            </p:cNvPr>
            <p:cNvGrpSpPr/>
            <p:nvPr/>
          </p:nvGrpSpPr>
          <p:grpSpPr>
            <a:xfrm>
              <a:off x="258084" y="672961"/>
              <a:ext cx="3994212" cy="2219997"/>
              <a:chOff x="4964487" y="458818"/>
              <a:chExt cx="3994212" cy="2219997"/>
            </a:xfrm>
          </p:grpSpPr>
          <p:grpSp>
            <p:nvGrpSpPr>
              <p:cNvPr id="43" name="Group 57">
                <a:extLst>
                  <a:ext uri="{FF2B5EF4-FFF2-40B4-BE49-F238E27FC236}">
                    <a16:creationId xmlns:a16="http://schemas.microsoft.com/office/drawing/2014/main" id="{A8DE1B44-9EE6-5D4B-AA56-46F96853320A}"/>
                  </a:ext>
                </a:extLst>
              </p:cNvPr>
              <p:cNvGrpSpPr/>
              <p:nvPr/>
            </p:nvGrpSpPr>
            <p:grpSpPr>
              <a:xfrm>
                <a:off x="8216654" y="1210496"/>
                <a:ext cx="742045" cy="716640"/>
                <a:chOff x="454996" y="2576417"/>
                <a:chExt cx="742045" cy="716640"/>
              </a:xfrm>
            </p:grpSpPr>
            <p:pic>
              <p:nvPicPr>
                <p:cNvPr id="59" name="Content Placeholder 4" descr="format-justify-fill-4.png">
                  <a:extLst>
                    <a:ext uri="{FF2B5EF4-FFF2-40B4-BE49-F238E27FC236}">
                      <a16:creationId xmlns:a16="http://schemas.microsoft.com/office/drawing/2014/main" id="{4531F4CD-01AB-8546-8DE4-B1B4DE946E0B}"/>
                    </a:ext>
                  </a:extLst>
                </p:cNvPr>
                <p:cNvPicPr>
                  <a:picLocks noChangeAspect="1"/>
                </p:cNvPicPr>
                <p:nvPr/>
              </p:nvPicPr>
              <p:blipFill>
                <a:blip r:embed="rId6" cstate="print"/>
                <a:stretch>
                  <a:fillRect/>
                </a:stretch>
              </p:blipFill>
              <p:spPr>
                <a:xfrm>
                  <a:off x="454996" y="2576417"/>
                  <a:ext cx="638626" cy="638626"/>
                </a:xfrm>
                <a:prstGeom prst="rect">
                  <a:avLst/>
                </a:prstGeom>
              </p:spPr>
            </p:pic>
            <p:pic>
              <p:nvPicPr>
                <p:cNvPr id="60" name="Content Placeholder 4" descr="format-justify-fill-4.png">
                  <a:extLst>
                    <a:ext uri="{FF2B5EF4-FFF2-40B4-BE49-F238E27FC236}">
                      <a16:creationId xmlns:a16="http://schemas.microsoft.com/office/drawing/2014/main" id="{78579510-7996-A041-BF45-BBE52F2AC921}"/>
                    </a:ext>
                  </a:extLst>
                </p:cNvPr>
                <p:cNvPicPr>
                  <a:picLocks noChangeAspect="1"/>
                </p:cNvPicPr>
                <p:nvPr/>
              </p:nvPicPr>
              <p:blipFill>
                <a:blip r:embed="rId6" cstate="print"/>
                <a:stretch>
                  <a:fillRect/>
                </a:stretch>
              </p:blipFill>
              <p:spPr>
                <a:xfrm>
                  <a:off x="558414" y="2654430"/>
                  <a:ext cx="638627" cy="638627"/>
                </a:xfrm>
                <a:prstGeom prst="rect">
                  <a:avLst/>
                </a:prstGeom>
              </p:spPr>
            </p:pic>
          </p:grpSp>
          <p:pic>
            <p:nvPicPr>
              <p:cNvPr id="57" name="图片 8">
                <a:extLst>
                  <a:ext uri="{FF2B5EF4-FFF2-40B4-BE49-F238E27FC236}">
                    <a16:creationId xmlns:a16="http://schemas.microsoft.com/office/drawing/2014/main" id="{30DDCD01-206C-CB4C-8A95-E5BAB6348381}"/>
                  </a:ext>
                </a:extLst>
              </p:cNvPr>
              <p:cNvPicPr>
                <a:picLocks noChangeAspect="1"/>
              </p:cNvPicPr>
              <p:nvPr/>
            </p:nvPicPr>
            <p:blipFill>
              <a:blip r:embed="rId7"/>
              <a:stretch>
                <a:fillRect/>
              </a:stretch>
            </p:blipFill>
            <p:spPr>
              <a:xfrm>
                <a:off x="4964487" y="458818"/>
                <a:ext cx="2421814" cy="2219997"/>
              </a:xfrm>
              <a:prstGeom prst="rect">
                <a:avLst/>
              </a:prstGeom>
            </p:spPr>
          </p:pic>
          <p:pic>
            <p:nvPicPr>
              <p:cNvPr id="58" name="图片 16">
                <a:extLst>
                  <a:ext uri="{FF2B5EF4-FFF2-40B4-BE49-F238E27FC236}">
                    <a16:creationId xmlns:a16="http://schemas.microsoft.com/office/drawing/2014/main" id="{32C4717F-9FA6-D047-A1C1-8D02E0635D12}"/>
                  </a:ext>
                </a:extLst>
              </p:cNvPr>
              <p:cNvPicPr>
                <a:picLocks noChangeAspect="1"/>
              </p:cNvPicPr>
              <p:nvPr/>
            </p:nvPicPr>
            <p:blipFill>
              <a:blip r:embed="rId8"/>
              <a:stretch>
                <a:fillRect/>
              </a:stretch>
            </p:blipFill>
            <p:spPr>
              <a:xfrm rot="16200000">
                <a:off x="7651635" y="1388816"/>
                <a:ext cx="352467" cy="360000"/>
              </a:xfrm>
              <a:prstGeom prst="rect">
                <a:avLst/>
              </a:prstGeom>
            </p:spPr>
          </p:pic>
        </p:grpSp>
        <p:sp>
          <p:nvSpPr>
            <p:cNvPr id="61" name="矩形 19">
              <a:extLst>
                <a:ext uri="{FF2B5EF4-FFF2-40B4-BE49-F238E27FC236}">
                  <a16:creationId xmlns:a16="http://schemas.microsoft.com/office/drawing/2014/main" id="{1D9959DF-2D1C-C04B-9D2A-42EEC783B336}"/>
                </a:ext>
              </a:extLst>
            </p:cNvPr>
            <p:cNvSpPr/>
            <p:nvPr/>
          </p:nvSpPr>
          <p:spPr>
            <a:xfrm>
              <a:off x="2904414" y="884960"/>
              <a:ext cx="3916537" cy="461665"/>
            </a:xfrm>
            <a:prstGeom prst="rect">
              <a:avLst/>
            </a:prstGeom>
            <a:noFill/>
          </p:spPr>
          <p:txBody>
            <a:bodyPr wrap="square">
              <a:spAutoFit/>
            </a:bodyPr>
            <a:lstStyle/>
            <a:p>
              <a:pPr algn="ctr"/>
              <a:r>
                <a:rPr lang="en-US" altLang="zh-CN" sz="2400" b="1" i="1" dirty="0">
                  <a:solidFill>
                    <a:schemeClr val="accent6"/>
                  </a:solidFill>
                  <a:latin typeface="Open Sans" panose="020B0606030504020204"/>
                </a:rPr>
                <a:t>1.</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Emulation Task</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Description</a:t>
              </a:r>
            </a:p>
          </p:txBody>
        </p:sp>
      </p:grpSp>
      <p:pic>
        <p:nvPicPr>
          <p:cNvPr id="48" name="图片 28">
            <a:extLst>
              <a:ext uri="{FF2B5EF4-FFF2-40B4-BE49-F238E27FC236}">
                <a16:creationId xmlns:a16="http://schemas.microsoft.com/office/drawing/2014/main" id="{A932C460-17F6-8C43-BEAE-C358AC4AEDB7}"/>
              </a:ext>
            </a:extLst>
          </p:cNvPr>
          <p:cNvPicPr>
            <a:picLocks noChangeAspect="1"/>
          </p:cNvPicPr>
          <p:nvPr/>
        </p:nvPicPr>
        <p:blipFill>
          <a:blip r:embed="rId8"/>
          <a:stretch>
            <a:fillRect/>
          </a:stretch>
        </p:blipFill>
        <p:spPr>
          <a:xfrm>
            <a:off x="3688720" y="2629367"/>
            <a:ext cx="352467" cy="360000"/>
          </a:xfrm>
          <a:prstGeom prst="rect">
            <a:avLst/>
          </a:prstGeom>
        </p:spPr>
      </p:pic>
      <p:grpSp>
        <p:nvGrpSpPr>
          <p:cNvPr id="21" name="Group 20">
            <a:extLst>
              <a:ext uri="{FF2B5EF4-FFF2-40B4-BE49-F238E27FC236}">
                <a16:creationId xmlns:a16="http://schemas.microsoft.com/office/drawing/2014/main" id="{710B16B2-7CA6-EC49-BC2A-5AB99FE23937}"/>
              </a:ext>
            </a:extLst>
          </p:cNvPr>
          <p:cNvGrpSpPr/>
          <p:nvPr/>
        </p:nvGrpSpPr>
        <p:grpSpPr>
          <a:xfrm>
            <a:off x="665225" y="3315118"/>
            <a:ext cx="1775167" cy="716640"/>
            <a:chOff x="6349211" y="3262147"/>
            <a:chExt cx="1775167" cy="716640"/>
          </a:xfrm>
        </p:grpSpPr>
        <p:grpSp>
          <p:nvGrpSpPr>
            <p:cNvPr id="19" name="Group 18">
              <a:extLst>
                <a:ext uri="{FF2B5EF4-FFF2-40B4-BE49-F238E27FC236}">
                  <a16:creationId xmlns:a16="http://schemas.microsoft.com/office/drawing/2014/main" id="{FBF15A40-97DC-9440-8534-C459518B1F5D}"/>
                </a:ext>
              </a:extLst>
            </p:cNvPr>
            <p:cNvGrpSpPr/>
            <p:nvPr/>
          </p:nvGrpSpPr>
          <p:grpSpPr>
            <a:xfrm>
              <a:off x="6728118" y="3262147"/>
              <a:ext cx="1396260" cy="716640"/>
              <a:chOff x="6728118" y="3262147"/>
              <a:chExt cx="1396260" cy="716640"/>
            </a:xfrm>
          </p:grpSpPr>
          <p:grpSp>
            <p:nvGrpSpPr>
              <p:cNvPr id="49" name="Group 48">
                <a:extLst>
                  <a:ext uri="{FF2B5EF4-FFF2-40B4-BE49-F238E27FC236}">
                    <a16:creationId xmlns:a16="http://schemas.microsoft.com/office/drawing/2014/main" id="{CBC0AD26-23D7-CD40-9D1D-2769FEBEE616}"/>
                  </a:ext>
                </a:extLst>
              </p:cNvPr>
              <p:cNvGrpSpPr/>
              <p:nvPr/>
            </p:nvGrpSpPr>
            <p:grpSpPr>
              <a:xfrm>
                <a:off x="6728118" y="3262147"/>
                <a:ext cx="742045" cy="716640"/>
                <a:chOff x="9572190" y="1545614"/>
                <a:chExt cx="742045" cy="716640"/>
              </a:xfrm>
            </p:grpSpPr>
            <p:pic>
              <p:nvPicPr>
                <p:cNvPr id="50" name="Content Placeholder 4" descr="format-justify-fill-4.png">
                  <a:extLst>
                    <a:ext uri="{FF2B5EF4-FFF2-40B4-BE49-F238E27FC236}">
                      <a16:creationId xmlns:a16="http://schemas.microsoft.com/office/drawing/2014/main" id="{990AA46C-B636-4C48-8A53-DC546F88F9CC}"/>
                    </a:ext>
                  </a:extLst>
                </p:cNvPr>
                <p:cNvPicPr>
                  <a:picLocks noChangeAspect="1"/>
                </p:cNvPicPr>
                <p:nvPr/>
              </p:nvPicPr>
              <p:blipFill>
                <a:blip r:embed="rId6" cstate="print"/>
                <a:stretch>
                  <a:fillRect/>
                </a:stretch>
              </p:blipFill>
              <p:spPr>
                <a:xfrm>
                  <a:off x="9572190" y="1545614"/>
                  <a:ext cx="638626" cy="638626"/>
                </a:xfrm>
                <a:prstGeom prst="rect">
                  <a:avLst/>
                </a:prstGeom>
              </p:spPr>
            </p:pic>
            <p:pic>
              <p:nvPicPr>
                <p:cNvPr id="51" name="Content Placeholder 4" descr="format-justify-fill-4.png">
                  <a:extLst>
                    <a:ext uri="{FF2B5EF4-FFF2-40B4-BE49-F238E27FC236}">
                      <a16:creationId xmlns:a16="http://schemas.microsoft.com/office/drawing/2014/main" id="{52F4B0C8-3C0A-9B43-A1D8-AEC6082A59F6}"/>
                    </a:ext>
                  </a:extLst>
                </p:cNvPr>
                <p:cNvPicPr>
                  <a:picLocks noChangeAspect="1"/>
                </p:cNvPicPr>
                <p:nvPr/>
              </p:nvPicPr>
              <p:blipFill>
                <a:blip r:embed="rId6" cstate="print"/>
                <a:stretch>
                  <a:fillRect/>
                </a:stretch>
              </p:blipFill>
              <p:spPr>
                <a:xfrm>
                  <a:off x="9675608" y="1623627"/>
                  <a:ext cx="638627" cy="638627"/>
                </a:xfrm>
                <a:prstGeom prst="rect">
                  <a:avLst/>
                </a:prstGeom>
              </p:spPr>
            </p:pic>
          </p:grpSp>
          <p:pic>
            <p:nvPicPr>
              <p:cNvPr id="52" name="图片 16">
                <a:extLst>
                  <a:ext uri="{FF2B5EF4-FFF2-40B4-BE49-F238E27FC236}">
                    <a16:creationId xmlns:a16="http://schemas.microsoft.com/office/drawing/2014/main" id="{67DC2DFE-8BCE-8842-B324-73A99453B94B}"/>
                  </a:ext>
                </a:extLst>
              </p:cNvPr>
              <p:cNvPicPr>
                <a:picLocks noChangeAspect="1"/>
              </p:cNvPicPr>
              <p:nvPr/>
            </p:nvPicPr>
            <p:blipFill>
              <a:blip r:embed="rId8"/>
              <a:stretch>
                <a:fillRect/>
              </a:stretch>
            </p:blipFill>
            <p:spPr>
              <a:xfrm rot="5400000">
                <a:off x="7768144" y="3401460"/>
                <a:ext cx="352467" cy="360000"/>
              </a:xfrm>
              <a:prstGeom prst="rect">
                <a:avLst/>
              </a:prstGeom>
            </p:spPr>
          </p:pic>
        </p:grpSp>
        <p:grpSp>
          <p:nvGrpSpPr>
            <p:cNvPr id="18" name="Group 17">
              <a:extLst>
                <a:ext uri="{FF2B5EF4-FFF2-40B4-BE49-F238E27FC236}">
                  <a16:creationId xmlns:a16="http://schemas.microsoft.com/office/drawing/2014/main" id="{0C1BCB68-BA2C-B14C-B2F2-8F15F5C45607}"/>
                </a:ext>
              </a:extLst>
            </p:cNvPr>
            <p:cNvGrpSpPr/>
            <p:nvPr/>
          </p:nvGrpSpPr>
          <p:grpSpPr>
            <a:xfrm>
              <a:off x="6349211" y="3504096"/>
              <a:ext cx="363013" cy="232742"/>
              <a:chOff x="6349211" y="3503696"/>
              <a:chExt cx="363013" cy="232742"/>
            </a:xfrm>
          </p:grpSpPr>
          <p:sp>
            <p:nvSpPr>
              <p:cNvPr id="27" name="Can 95">
                <a:extLst>
                  <a:ext uri="{FF2B5EF4-FFF2-40B4-BE49-F238E27FC236}">
                    <a16:creationId xmlns:a16="http://schemas.microsoft.com/office/drawing/2014/main" id="{918232BD-1681-D041-80F1-92CCE1E3A3DD}"/>
                  </a:ext>
                </a:extLst>
              </p:cNvPr>
              <p:cNvSpPr/>
              <p:nvPr/>
            </p:nvSpPr>
            <p:spPr>
              <a:xfrm>
                <a:off x="6349211" y="3503696"/>
                <a:ext cx="242009" cy="173008"/>
              </a:xfrm>
              <a:prstGeom prst="can">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US" altLang="zh-CN" sz="1200" i="1" dirty="0">
                  <a:solidFill>
                    <a:schemeClr val="tx1"/>
                  </a:solidFill>
                </a:endParaRPr>
              </a:p>
            </p:txBody>
          </p:sp>
          <p:sp>
            <p:nvSpPr>
              <p:cNvPr id="28" name="Can 95">
                <a:extLst>
                  <a:ext uri="{FF2B5EF4-FFF2-40B4-BE49-F238E27FC236}">
                    <a16:creationId xmlns:a16="http://schemas.microsoft.com/office/drawing/2014/main" id="{8480EA52-3C7A-324C-9793-098E4163667B}"/>
                  </a:ext>
                </a:extLst>
              </p:cNvPr>
              <p:cNvSpPr/>
              <p:nvPr/>
            </p:nvSpPr>
            <p:spPr>
              <a:xfrm>
                <a:off x="6470215" y="3563430"/>
                <a:ext cx="242009" cy="173008"/>
              </a:xfrm>
              <a:prstGeom prst="can">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US" altLang="zh-CN" sz="1200" i="1" dirty="0">
                  <a:solidFill>
                    <a:schemeClr val="tx1"/>
                  </a:solidFill>
                </a:endParaRPr>
              </a:p>
            </p:txBody>
          </p:sp>
        </p:grpSp>
      </p:grpSp>
      <p:sp>
        <p:nvSpPr>
          <p:cNvPr id="32" name="矩形 19">
            <a:extLst>
              <a:ext uri="{FF2B5EF4-FFF2-40B4-BE49-F238E27FC236}">
                <a16:creationId xmlns:a16="http://schemas.microsoft.com/office/drawing/2014/main" id="{D9F8F425-48AB-0E45-929D-0195A6552876}"/>
              </a:ext>
            </a:extLst>
          </p:cNvPr>
          <p:cNvSpPr/>
          <p:nvPr/>
        </p:nvSpPr>
        <p:spPr>
          <a:xfrm>
            <a:off x="3715321" y="2179131"/>
            <a:ext cx="3772777" cy="395173"/>
          </a:xfrm>
          <a:prstGeom prst="rect">
            <a:avLst/>
          </a:prstGeom>
          <a:noFill/>
        </p:spPr>
        <p:txBody>
          <a:bodyPr wrap="square">
            <a:spAutoFit/>
          </a:bodyPr>
          <a:lstStyle/>
          <a:p>
            <a:pPr>
              <a:lnSpc>
                <a:spcPct val="80000"/>
              </a:lnSpc>
            </a:pPr>
            <a:r>
              <a:rPr lang="en-US" altLang="zh-CN" sz="2400" b="1" i="1" dirty="0">
                <a:solidFill>
                  <a:schemeClr val="accent6"/>
                </a:solidFill>
                <a:latin typeface="Open Sans" panose="020B0606030504020204"/>
              </a:rPr>
              <a:t>2.</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Configuration</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Generation</a:t>
            </a:r>
          </a:p>
        </p:txBody>
      </p:sp>
      <p:sp>
        <p:nvSpPr>
          <p:cNvPr id="34" name="Rounded Rectangle 33">
            <a:extLst>
              <a:ext uri="{FF2B5EF4-FFF2-40B4-BE49-F238E27FC236}">
                <a16:creationId xmlns:a16="http://schemas.microsoft.com/office/drawing/2014/main" id="{89078708-CE92-DA46-AB4E-4D5E11302ED1}"/>
              </a:ext>
            </a:extLst>
          </p:cNvPr>
          <p:cNvSpPr/>
          <p:nvPr/>
        </p:nvSpPr>
        <p:spPr>
          <a:xfrm>
            <a:off x="7342907" y="2535382"/>
            <a:ext cx="4636796" cy="1884218"/>
          </a:xfrm>
          <a:prstGeom prst="roundRect">
            <a:avLst>
              <a:gd name="adj" fmla="val 607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矩形 41">
            <a:extLst>
              <a:ext uri="{FF2B5EF4-FFF2-40B4-BE49-F238E27FC236}">
                <a16:creationId xmlns:a16="http://schemas.microsoft.com/office/drawing/2014/main" id="{7B1AFC72-5C0B-2245-8AA9-ED884F5D4EF9}"/>
              </a:ext>
            </a:extLst>
          </p:cNvPr>
          <p:cNvSpPr/>
          <p:nvPr/>
        </p:nvSpPr>
        <p:spPr>
          <a:xfrm>
            <a:off x="37050" y="52447"/>
            <a:ext cx="2904415"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Workflow</a:t>
            </a:r>
          </a:p>
        </p:txBody>
      </p:sp>
    </p:spTree>
    <p:extLst>
      <p:ext uri="{BB962C8B-B14F-4D97-AF65-F5344CB8AC3E}">
        <p14:creationId xmlns:p14="http://schemas.microsoft.com/office/powerpoint/2010/main" val="40025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up)">
                                      <p:cBhvr>
                                        <p:cTn id="15" dur="500"/>
                                        <p:tgtEl>
                                          <p:spTgt spid="48"/>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righ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F34CCAB5-58E5-4C47-BD30-BC8E6A537300}"/>
              </a:ext>
            </a:extLst>
          </p:cNvPr>
          <p:cNvGrpSpPr/>
          <p:nvPr/>
        </p:nvGrpSpPr>
        <p:grpSpPr>
          <a:xfrm>
            <a:off x="258084" y="672961"/>
            <a:ext cx="11939312" cy="5038286"/>
            <a:chOff x="258084" y="672961"/>
            <a:chExt cx="11939312" cy="5038286"/>
          </a:xfrm>
        </p:grpSpPr>
        <p:grpSp>
          <p:nvGrpSpPr>
            <p:cNvPr id="81" name="Group 80">
              <a:extLst>
                <a:ext uri="{FF2B5EF4-FFF2-40B4-BE49-F238E27FC236}">
                  <a16:creationId xmlns:a16="http://schemas.microsoft.com/office/drawing/2014/main" id="{F4B49217-413F-BB45-8482-80BB5FF00743}"/>
                </a:ext>
              </a:extLst>
            </p:cNvPr>
            <p:cNvGrpSpPr/>
            <p:nvPr/>
          </p:nvGrpSpPr>
          <p:grpSpPr>
            <a:xfrm>
              <a:off x="3036986" y="3362603"/>
              <a:ext cx="4396232" cy="646331"/>
              <a:chOff x="8439010" y="3045308"/>
              <a:chExt cx="4396232" cy="646331"/>
            </a:xfrm>
          </p:grpSpPr>
          <p:grpSp>
            <p:nvGrpSpPr>
              <p:cNvPr id="82" name="Group 114">
                <a:extLst>
                  <a:ext uri="{FF2B5EF4-FFF2-40B4-BE49-F238E27FC236}">
                    <a16:creationId xmlns:a16="http://schemas.microsoft.com/office/drawing/2014/main" id="{074139BD-E0EA-884F-B97B-8EC997264A06}"/>
                  </a:ext>
                </a:extLst>
              </p:cNvPr>
              <p:cNvGrpSpPr>
                <a:grpSpLocks noChangeAspect="1"/>
              </p:cNvGrpSpPr>
              <p:nvPr/>
            </p:nvGrpSpPr>
            <p:grpSpPr>
              <a:xfrm>
                <a:off x="8439010" y="3045308"/>
                <a:ext cx="1655937" cy="621671"/>
                <a:chOff x="3146426" y="1706165"/>
                <a:chExt cx="5632450" cy="1864434"/>
              </a:xfrm>
            </p:grpSpPr>
            <p:pic>
              <p:nvPicPr>
                <p:cNvPr id="84" name="图片 31">
                  <a:extLst>
                    <a:ext uri="{FF2B5EF4-FFF2-40B4-BE49-F238E27FC236}">
                      <a16:creationId xmlns:a16="http://schemas.microsoft.com/office/drawing/2014/main" id="{ED4CC214-93B0-F340-9F13-7DF03A70C1DF}"/>
                    </a:ext>
                  </a:extLst>
                </p:cNvPr>
                <p:cNvPicPr>
                  <a:picLocks noChangeAspect="1"/>
                </p:cNvPicPr>
                <p:nvPr/>
              </p:nvPicPr>
              <p:blipFill rotWithShape="1">
                <a:blip r:embed="rId3"/>
                <a:srcRect l="4436" t="9176" r="1850"/>
                <a:stretch/>
              </p:blipFill>
              <p:spPr>
                <a:xfrm>
                  <a:off x="3146426" y="1706165"/>
                  <a:ext cx="5632450" cy="1864434"/>
                </a:xfrm>
                <a:prstGeom prst="rect">
                  <a:avLst/>
                </a:prstGeom>
              </p:spPr>
            </p:pic>
            <p:pic>
              <p:nvPicPr>
                <p:cNvPr id="85" name="图片 34">
                  <a:extLst>
                    <a:ext uri="{FF2B5EF4-FFF2-40B4-BE49-F238E27FC236}">
                      <a16:creationId xmlns:a16="http://schemas.microsoft.com/office/drawing/2014/main" id="{D5071B82-AB4B-2943-B733-525EBBA551F3}"/>
                    </a:ext>
                  </a:extLst>
                </p:cNvPr>
                <p:cNvPicPr>
                  <a:picLocks noChangeAspect="1"/>
                </p:cNvPicPr>
                <p:nvPr/>
              </p:nvPicPr>
              <p:blipFill rotWithShape="1">
                <a:blip r:embed="rId4"/>
                <a:srcRect l="12936" t="9374" r="7214" b="7441"/>
                <a:stretch/>
              </p:blipFill>
              <p:spPr>
                <a:xfrm>
                  <a:off x="5453063" y="1801417"/>
                  <a:ext cx="1019175" cy="895349"/>
                </a:xfrm>
                <a:prstGeom prst="rect">
                  <a:avLst/>
                </a:prstGeom>
              </p:spPr>
            </p:pic>
          </p:grpSp>
          <p:sp>
            <p:nvSpPr>
              <p:cNvPr id="83" name="Rectangle 82">
                <a:extLst>
                  <a:ext uri="{FF2B5EF4-FFF2-40B4-BE49-F238E27FC236}">
                    <a16:creationId xmlns:a16="http://schemas.microsoft.com/office/drawing/2014/main" id="{38B30313-F47A-AB44-ABDD-A027CDF3A12C}"/>
                  </a:ext>
                </a:extLst>
              </p:cNvPr>
              <p:cNvSpPr/>
              <p:nvPr/>
            </p:nvSpPr>
            <p:spPr>
              <a:xfrm>
                <a:off x="9801332" y="3045308"/>
                <a:ext cx="3033910" cy="646331"/>
              </a:xfrm>
              <a:prstGeom prst="rect">
                <a:avLst/>
              </a:prstGeom>
            </p:spPr>
            <p:txBody>
              <a:bodyPr wrap="square">
                <a:spAutoFit/>
              </a:bodyPr>
              <a:lstStyle/>
              <a:p>
                <a:pPr algn="ctr"/>
                <a:r>
                  <a:rPr lang="en-US" altLang="zh-CN" i="1" dirty="0">
                    <a:latin typeface="Open Sans" panose="020B0606030504020204"/>
                  </a:rPr>
                  <a:t>A</a:t>
                </a:r>
                <a:r>
                  <a:rPr lang="zh-CN" altLang="en-US" i="1" dirty="0">
                    <a:latin typeface="Open Sans" panose="020B0606030504020204"/>
                  </a:rPr>
                  <a:t> </a:t>
                </a:r>
                <a:r>
                  <a:rPr lang="en-US" altLang="zh-CN" i="1" dirty="0">
                    <a:latin typeface="Open Sans" panose="020B0606030504020204"/>
                  </a:rPr>
                  <a:t>programmable switch deployed with </a:t>
                </a:r>
                <a:r>
                  <a:rPr lang="en-US" altLang="zh-CN" i="1" dirty="0" err="1">
                    <a:latin typeface="Open Sans" panose="020B0606030504020204"/>
                  </a:rPr>
                  <a:t>TurboNet</a:t>
                </a:r>
                <a:endParaRPr lang="en-US" altLang="zh-CN" i="1" dirty="0">
                  <a:latin typeface="Open Sans" panose="020B0606030504020204"/>
                </a:endParaRPr>
              </a:p>
            </p:txBody>
          </p:sp>
        </p:grpSp>
        <p:grpSp>
          <p:nvGrpSpPr>
            <p:cNvPr id="86" name="组合 10">
              <a:extLst>
                <a:ext uri="{FF2B5EF4-FFF2-40B4-BE49-F238E27FC236}">
                  <a16:creationId xmlns:a16="http://schemas.microsoft.com/office/drawing/2014/main" id="{82BFB439-D4BE-D34E-8D23-FB7B668D277D}"/>
                </a:ext>
              </a:extLst>
            </p:cNvPr>
            <p:cNvGrpSpPr/>
            <p:nvPr/>
          </p:nvGrpSpPr>
          <p:grpSpPr>
            <a:xfrm>
              <a:off x="7291384" y="1575894"/>
              <a:ext cx="4906012" cy="4135353"/>
              <a:chOff x="271986" y="1673222"/>
              <a:chExt cx="4906012" cy="4135353"/>
            </a:xfrm>
          </p:grpSpPr>
          <p:pic>
            <p:nvPicPr>
              <p:cNvPr id="87" name="图片 35">
                <a:extLst>
                  <a:ext uri="{FF2B5EF4-FFF2-40B4-BE49-F238E27FC236}">
                    <a16:creationId xmlns:a16="http://schemas.microsoft.com/office/drawing/2014/main" id="{34CF59B8-3A26-6949-9B37-616B01EB4572}"/>
                  </a:ext>
                </a:extLst>
              </p:cNvPr>
              <p:cNvPicPr>
                <a:picLocks noChangeAspect="1"/>
              </p:cNvPicPr>
              <p:nvPr/>
            </p:nvPicPr>
            <p:blipFill>
              <a:blip r:embed="rId5"/>
              <a:stretch>
                <a:fillRect/>
              </a:stretch>
            </p:blipFill>
            <p:spPr>
              <a:xfrm>
                <a:off x="271986" y="2225783"/>
                <a:ext cx="4906012" cy="3582792"/>
              </a:xfrm>
              <a:prstGeom prst="rect">
                <a:avLst/>
              </a:prstGeom>
            </p:spPr>
          </p:pic>
          <p:sp>
            <p:nvSpPr>
              <p:cNvPr id="88" name="矩形 3">
                <a:extLst>
                  <a:ext uri="{FF2B5EF4-FFF2-40B4-BE49-F238E27FC236}">
                    <a16:creationId xmlns:a16="http://schemas.microsoft.com/office/drawing/2014/main" id="{0BF54BFC-14F3-474C-8013-FE9A9141A34F}"/>
                  </a:ext>
                </a:extLst>
              </p:cNvPr>
              <p:cNvSpPr/>
              <p:nvPr/>
            </p:nvSpPr>
            <p:spPr>
              <a:xfrm>
                <a:off x="271986" y="1673222"/>
                <a:ext cx="4906012"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Architecture</a:t>
                </a:r>
              </a:p>
            </p:txBody>
          </p:sp>
        </p:grpSp>
        <p:grpSp>
          <p:nvGrpSpPr>
            <p:cNvPr id="91" name="Group 90">
              <a:extLst>
                <a:ext uri="{FF2B5EF4-FFF2-40B4-BE49-F238E27FC236}">
                  <a16:creationId xmlns:a16="http://schemas.microsoft.com/office/drawing/2014/main" id="{E7A90B9F-F56C-EA45-83CC-DB3A2758AD08}"/>
                </a:ext>
              </a:extLst>
            </p:cNvPr>
            <p:cNvGrpSpPr/>
            <p:nvPr/>
          </p:nvGrpSpPr>
          <p:grpSpPr>
            <a:xfrm>
              <a:off x="665225" y="3315118"/>
              <a:ext cx="1775167" cy="716640"/>
              <a:chOff x="6349211" y="3262147"/>
              <a:chExt cx="1775167" cy="716640"/>
            </a:xfrm>
          </p:grpSpPr>
          <p:grpSp>
            <p:nvGrpSpPr>
              <p:cNvPr id="92" name="Group 91">
                <a:extLst>
                  <a:ext uri="{FF2B5EF4-FFF2-40B4-BE49-F238E27FC236}">
                    <a16:creationId xmlns:a16="http://schemas.microsoft.com/office/drawing/2014/main" id="{E80F6707-DF2D-3F43-B6C7-9EECBC66736F}"/>
                  </a:ext>
                </a:extLst>
              </p:cNvPr>
              <p:cNvGrpSpPr/>
              <p:nvPr/>
            </p:nvGrpSpPr>
            <p:grpSpPr>
              <a:xfrm>
                <a:off x="6728118" y="3262147"/>
                <a:ext cx="1396260" cy="716640"/>
                <a:chOff x="6728118" y="3262147"/>
                <a:chExt cx="1396260" cy="716640"/>
              </a:xfrm>
            </p:grpSpPr>
            <p:grpSp>
              <p:nvGrpSpPr>
                <p:cNvPr id="96" name="Group 95">
                  <a:extLst>
                    <a:ext uri="{FF2B5EF4-FFF2-40B4-BE49-F238E27FC236}">
                      <a16:creationId xmlns:a16="http://schemas.microsoft.com/office/drawing/2014/main" id="{89D7EE9E-5149-0843-8C70-FDE1BCCD09BF}"/>
                    </a:ext>
                  </a:extLst>
                </p:cNvPr>
                <p:cNvGrpSpPr/>
                <p:nvPr/>
              </p:nvGrpSpPr>
              <p:grpSpPr>
                <a:xfrm>
                  <a:off x="6728118" y="3262147"/>
                  <a:ext cx="742045" cy="716640"/>
                  <a:chOff x="9572190" y="1545614"/>
                  <a:chExt cx="742045" cy="716640"/>
                </a:xfrm>
              </p:grpSpPr>
              <p:pic>
                <p:nvPicPr>
                  <p:cNvPr id="98" name="Content Placeholder 4" descr="format-justify-fill-4.png">
                    <a:extLst>
                      <a:ext uri="{FF2B5EF4-FFF2-40B4-BE49-F238E27FC236}">
                        <a16:creationId xmlns:a16="http://schemas.microsoft.com/office/drawing/2014/main" id="{50FDC6E5-6376-7441-BE9E-ADA5573D9E01}"/>
                      </a:ext>
                    </a:extLst>
                  </p:cNvPr>
                  <p:cNvPicPr>
                    <a:picLocks noChangeAspect="1"/>
                  </p:cNvPicPr>
                  <p:nvPr/>
                </p:nvPicPr>
                <p:blipFill>
                  <a:blip r:embed="rId6" cstate="print"/>
                  <a:stretch>
                    <a:fillRect/>
                  </a:stretch>
                </p:blipFill>
                <p:spPr>
                  <a:xfrm>
                    <a:off x="9572190" y="1545614"/>
                    <a:ext cx="638626" cy="638626"/>
                  </a:xfrm>
                  <a:prstGeom prst="rect">
                    <a:avLst/>
                  </a:prstGeom>
                </p:spPr>
              </p:pic>
              <p:pic>
                <p:nvPicPr>
                  <p:cNvPr id="99" name="Content Placeholder 4" descr="format-justify-fill-4.png">
                    <a:extLst>
                      <a:ext uri="{FF2B5EF4-FFF2-40B4-BE49-F238E27FC236}">
                        <a16:creationId xmlns:a16="http://schemas.microsoft.com/office/drawing/2014/main" id="{B824944A-702E-AE41-A14D-F82CCDC5803D}"/>
                      </a:ext>
                    </a:extLst>
                  </p:cNvPr>
                  <p:cNvPicPr>
                    <a:picLocks noChangeAspect="1"/>
                  </p:cNvPicPr>
                  <p:nvPr/>
                </p:nvPicPr>
                <p:blipFill>
                  <a:blip r:embed="rId6" cstate="print"/>
                  <a:stretch>
                    <a:fillRect/>
                  </a:stretch>
                </p:blipFill>
                <p:spPr>
                  <a:xfrm>
                    <a:off x="9675608" y="1623627"/>
                    <a:ext cx="638627" cy="638627"/>
                  </a:xfrm>
                  <a:prstGeom prst="rect">
                    <a:avLst/>
                  </a:prstGeom>
                </p:spPr>
              </p:pic>
            </p:grpSp>
            <p:pic>
              <p:nvPicPr>
                <p:cNvPr id="97" name="图片 16">
                  <a:extLst>
                    <a:ext uri="{FF2B5EF4-FFF2-40B4-BE49-F238E27FC236}">
                      <a16:creationId xmlns:a16="http://schemas.microsoft.com/office/drawing/2014/main" id="{EC5E8114-81AE-2F4A-A766-92A7A9FB6927}"/>
                    </a:ext>
                  </a:extLst>
                </p:cNvPr>
                <p:cNvPicPr>
                  <a:picLocks noChangeAspect="1"/>
                </p:cNvPicPr>
                <p:nvPr/>
              </p:nvPicPr>
              <p:blipFill>
                <a:blip r:embed="rId7"/>
                <a:stretch>
                  <a:fillRect/>
                </a:stretch>
              </p:blipFill>
              <p:spPr>
                <a:xfrm rot="5400000">
                  <a:off x="7768144" y="3401460"/>
                  <a:ext cx="352467" cy="360000"/>
                </a:xfrm>
                <a:prstGeom prst="rect">
                  <a:avLst/>
                </a:prstGeom>
              </p:spPr>
            </p:pic>
          </p:grpSp>
          <p:grpSp>
            <p:nvGrpSpPr>
              <p:cNvPr id="93" name="Group 92">
                <a:extLst>
                  <a:ext uri="{FF2B5EF4-FFF2-40B4-BE49-F238E27FC236}">
                    <a16:creationId xmlns:a16="http://schemas.microsoft.com/office/drawing/2014/main" id="{F3E98386-C7A5-7442-B338-39415DDEF454}"/>
                  </a:ext>
                </a:extLst>
              </p:cNvPr>
              <p:cNvGrpSpPr/>
              <p:nvPr/>
            </p:nvGrpSpPr>
            <p:grpSpPr>
              <a:xfrm>
                <a:off x="6349211" y="3504096"/>
                <a:ext cx="363013" cy="232742"/>
                <a:chOff x="6349211" y="3503696"/>
                <a:chExt cx="363013" cy="232742"/>
              </a:xfrm>
            </p:grpSpPr>
            <p:sp>
              <p:nvSpPr>
                <p:cNvPr id="94" name="Can 95">
                  <a:extLst>
                    <a:ext uri="{FF2B5EF4-FFF2-40B4-BE49-F238E27FC236}">
                      <a16:creationId xmlns:a16="http://schemas.microsoft.com/office/drawing/2014/main" id="{6B42DFE7-8AD8-F449-A00F-0886F0A81BBD}"/>
                    </a:ext>
                  </a:extLst>
                </p:cNvPr>
                <p:cNvSpPr/>
                <p:nvPr/>
              </p:nvSpPr>
              <p:spPr>
                <a:xfrm>
                  <a:off x="6349211" y="3503696"/>
                  <a:ext cx="242009" cy="173008"/>
                </a:xfrm>
                <a:prstGeom prst="can">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US" altLang="zh-CN" sz="1200" i="1" dirty="0">
                    <a:solidFill>
                      <a:schemeClr val="tx1"/>
                    </a:solidFill>
                  </a:endParaRPr>
                </a:p>
              </p:txBody>
            </p:sp>
            <p:sp>
              <p:nvSpPr>
                <p:cNvPr id="95" name="Can 95">
                  <a:extLst>
                    <a:ext uri="{FF2B5EF4-FFF2-40B4-BE49-F238E27FC236}">
                      <a16:creationId xmlns:a16="http://schemas.microsoft.com/office/drawing/2014/main" id="{192BBD3B-F05B-644E-96E3-AE345DADAED9}"/>
                    </a:ext>
                  </a:extLst>
                </p:cNvPr>
                <p:cNvSpPr/>
                <p:nvPr/>
              </p:nvSpPr>
              <p:spPr>
                <a:xfrm>
                  <a:off x="6470215" y="3563430"/>
                  <a:ext cx="242009" cy="173008"/>
                </a:xfrm>
                <a:prstGeom prst="can">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US" altLang="zh-CN" sz="1200" i="1" dirty="0">
                    <a:solidFill>
                      <a:schemeClr val="tx1"/>
                    </a:solidFill>
                  </a:endParaRPr>
                </a:p>
              </p:txBody>
            </p:sp>
          </p:grpSp>
        </p:grpSp>
        <p:grpSp>
          <p:nvGrpSpPr>
            <p:cNvPr id="100" name="Group 99">
              <a:extLst>
                <a:ext uri="{FF2B5EF4-FFF2-40B4-BE49-F238E27FC236}">
                  <a16:creationId xmlns:a16="http://schemas.microsoft.com/office/drawing/2014/main" id="{C4B74F02-149E-A24A-BF95-A31F27E11392}"/>
                </a:ext>
              </a:extLst>
            </p:cNvPr>
            <p:cNvGrpSpPr/>
            <p:nvPr/>
          </p:nvGrpSpPr>
          <p:grpSpPr>
            <a:xfrm>
              <a:off x="258084" y="672961"/>
              <a:ext cx="6562867" cy="2219997"/>
              <a:chOff x="258084" y="672961"/>
              <a:chExt cx="6562867" cy="2219997"/>
            </a:xfrm>
          </p:grpSpPr>
          <p:grpSp>
            <p:nvGrpSpPr>
              <p:cNvPr id="102" name="Group 101">
                <a:extLst>
                  <a:ext uri="{FF2B5EF4-FFF2-40B4-BE49-F238E27FC236}">
                    <a16:creationId xmlns:a16="http://schemas.microsoft.com/office/drawing/2014/main" id="{2085D1CD-30E8-454A-809D-244B592A9F1A}"/>
                  </a:ext>
                </a:extLst>
              </p:cNvPr>
              <p:cNvGrpSpPr/>
              <p:nvPr/>
            </p:nvGrpSpPr>
            <p:grpSpPr>
              <a:xfrm>
                <a:off x="258084" y="672961"/>
                <a:ext cx="3994212" cy="2219997"/>
                <a:chOff x="4964487" y="458818"/>
                <a:chExt cx="3994212" cy="2219997"/>
              </a:xfrm>
            </p:grpSpPr>
            <p:grpSp>
              <p:nvGrpSpPr>
                <p:cNvPr id="104" name="Group 57">
                  <a:extLst>
                    <a:ext uri="{FF2B5EF4-FFF2-40B4-BE49-F238E27FC236}">
                      <a16:creationId xmlns:a16="http://schemas.microsoft.com/office/drawing/2014/main" id="{DFDC7888-6517-0041-B025-39E4CA88DFAD}"/>
                    </a:ext>
                  </a:extLst>
                </p:cNvPr>
                <p:cNvGrpSpPr/>
                <p:nvPr/>
              </p:nvGrpSpPr>
              <p:grpSpPr>
                <a:xfrm>
                  <a:off x="8216654" y="1210496"/>
                  <a:ext cx="742045" cy="716640"/>
                  <a:chOff x="454996" y="2576417"/>
                  <a:chExt cx="742045" cy="716640"/>
                </a:xfrm>
              </p:grpSpPr>
              <p:pic>
                <p:nvPicPr>
                  <p:cNvPr id="107" name="Content Placeholder 4" descr="format-justify-fill-4.png">
                    <a:extLst>
                      <a:ext uri="{FF2B5EF4-FFF2-40B4-BE49-F238E27FC236}">
                        <a16:creationId xmlns:a16="http://schemas.microsoft.com/office/drawing/2014/main" id="{967193A9-E62F-F344-9765-D3E40D288DBB}"/>
                      </a:ext>
                    </a:extLst>
                  </p:cNvPr>
                  <p:cNvPicPr>
                    <a:picLocks noChangeAspect="1"/>
                  </p:cNvPicPr>
                  <p:nvPr/>
                </p:nvPicPr>
                <p:blipFill>
                  <a:blip r:embed="rId6" cstate="print"/>
                  <a:stretch>
                    <a:fillRect/>
                  </a:stretch>
                </p:blipFill>
                <p:spPr>
                  <a:xfrm>
                    <a:off x="454996" y="2576417"/>
                    <a:ext cx="638626" cy="638626"/>
                  </a:xfrm>
                  <a:prstGeom prst="rect">
                    <a:avLst/>
                  </a:prstGeom>
                </p:spPr>
              </p:pic>
              <p:pic>
                <p:nvPicPr>
                  <p:cNvPr id="108" name="Content Placeholder 4" descr="format-justify-fill-4.png">
                    <a:extLst>
                      <a:ext uri="{FF2B5EF4-FFF2-40B4-BE49-F238E27FC236}">
                        <a16:creationId xmlns:a16="http://schemas.microsoft.com/office/drawing/2014/main" id="{C14F6B5D-04F2-2542-A81B-4EA14C0D7109}"/>
                      </a:ext>
                    </a:extLst>
                  </p:cNvPr>
                  <p:cNvPicPr>
                    <a:picLocks noChangeAspect="1"/>
                  </p:cNvPicPr>
                  <p:nvPr/>
                </p:nvPicPr>
                <p:blipFill>
                  <a:blip r:embed="rId6" cstate="print"/>
                  <a:stretch>
                    <a:fillRect/>
                  </a:stretch>
                </p:blipFill>
                <p:spPr>
                  <a:xfrm>
                    <a:off x="558414" y="2654430"/>
                    <a:ext cx="638627" cy="638627"/>
                  </a:xfrm>
                  <a:prstGeom prst="rect">
                    <a:avLst/>
                  </a:prstGeom>
                </p:spPr>
              </p:pic>
            </p:grpSp>
            <p:pic>
              <p:nvPicPr>
                <p:cNvPr id="105" name="图片 8">
                  <a:extLst>
                    <a:ext uri="{FF2B5EF4-FFF2-40B4-BE49-F238E27FC236}">
                      <a16:creationId xmlns:a16="http://schemas.microsoft.com/office/drawing/2014/main" id="{F02A643F-D056-6143-98DC-BB2D83A81C57}"/>
                    </a:ext>
                  </a:extLst>
                </p:cNvPr>
                <p:cNvPicPr>
                  <a:picLocks noChangeAspect="1"/>
                </p:cNvPicPr>
                <p:nvPr/>
              </p:nvPicPr>
              <p:blipFill>
                <a:blip r:embed="rId8"/>
                <a:stretch>
                  <a:fillRect/>
                </a:stretch>
              </p:blipFill>
              <p:spPr>
                <a:xfrm>
                  <a:off x="4964487" y="458818"/>
                  <a:ext cx="2421814" cy="2219997"/>
                </a:xfrm>
                <a:prstGeom prst="rect">
                  <a:avLst/>
                </a:prstGeom>
              </p:spPr>
            </p:pic>
            <p:pic>
              <p:nvPicPr>
                <p:cNvPr id="106" name="图片 16">
                  <a:extLst>
                    <a:ext uri="{FF2B5EF4-FFF2-40B4-BE49-F238E27FC236}">
                      <a16:creationId xmlns:a16="http://schemas.microsoft.com/office/drawing/2014/main" id="{2A048328-41E4-6847-8FC4-FF5D846710CC}"/>
                    </a:ext>
                  </a:extLst>
                </p:cNvPr>
                <p:cNvPicPr>
                  <a:picLocks noChangeAspect="1"/>
                </p:cNvPicPr>
                <p:nvPr/>
              </p:nvPicPr>
              <p:blipFill>
                <a:blip r:embed="rId7"/>
                <a:stretch>
                  <a:fillRect/>
                </a:stretch>
              </p:blipFill>
              <p:spPr>
                <a:xfrm rot="16200000">
                  <a:off x="7651635" y="1388816"/>
                  <a:ext cx="352467" cy="360000"/>
                </a:xfrm>
                <a:prstGeom prst="rect">
                  <a:avLst/>
                </a:prstGeom>
              </p:spPr>
            </p:pic>
          </p:grpSp>
          <p:sp>
            <p:nvSpPr>
              <p:cNvPr id="103" name="矩形 19">
                <a:extLst>
                  <a:ext uri="{FF2B5EF4-FFF2-40B4-BE49-F238E27FC236}">
                    <a16:creationId xmlns:a16="http://schemas.microsoft.com/office/drawing/2014/main" id="{8022FA04-2566-EB43-8163-C3CF09B89575}"/>
                  </a:ext>
                </a:extLst>
              </p:cNvPr>
              <p:cNvSpPr/>
              <p:nvPr/>
            </p:nvSpPr>
            <p:spPr>
              <a:xfrm>
                <a:off x="2904414" y="884960"/>
                <a:ext cx="3916537" cy="461665"/>
              </a:xfrm>
              <a:prstGeom prst="rect">
                <a:avLst/>
              </a:prstGeom>
              <a:noFill/>
            </p:spPr>
            <p:txBody>
              <a:bodyPr wrap="square">
                <a:spAutoFit/>
              </a:bodyPr>
              <a:lstStyle/>
              <a:p>
                <a:pPr algn="ctr"/>
                <a:r>
                  <a:rPr lang="en-US" altLang="zh-CN" sz="2400" b="1" i="1" dirty="0">
                    <a:solidFill>
                      <a:schemeClr val="accent6"/>
                    </a:solidFill>
                    <a:latin typeface="Open Sans" panose="020B0606030504020204"/>
                  </a:rPr>
                  <a:t>1.</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Emulation Task</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Description</a:t>
                </a:r>
              </a:p>
            </p:txBody>
          </p:sp>
        </p:grpSp>
      </p:grpSp>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a:xfrm>
            <a:off x="482600" y="365125"/>
            <a:ext cx="10871200" cy="1325563"/>
          </a:xfrm>
        </p:spPr>
        <p:txBody>
          <a:bodyPr/>
          <a:lstStyle/>
          <a:p>
            <a:pPr algn="ctr"/>
            <a:r>
              <a:rPr lang="en-US" altLang="zh-CN" dirty="0" err="1">
                <a:latin typeface="Open Sans" panose="020B0606030504020204"/>
              </a:rPr>
              <a:t>TurboNet</a:t>
            </a:r>
            <a:r>
              <a:rPr lang="en-US" altLang="zh-CN" dirty="0">
                <a:latin typeface="Open Sans" panose="020B0606030504020204"/>
              </a:rPr>
              <a:t> Overview</a:t>
            </a:r>
            <a:endParaRPr lang="zh-CN" altLang="en-US" dirty="0">
              <a:latin typeface="Open Sans" panose="020B0606030504020204"/>
            </a:endParaRPr>
          </a:p>
        </p:txBody>
      </p:sp>
      <p:sp>
        <p:nvSpPr>
          <p:cNvPr id="5" name="灯片编号占位符 4">
            <a:extLst>
              <a:ext uri="{FF2B5EF4-FFF2-40B4-BE49-F238E27FC236}">
                <a16:creationId xmlns:a16="http://schemas.microsoft.com/office/drawing/2014/main" id="{C2A18D6C-9BC0-4A78-ADD1-38EAF258E976}"/>
              </a:ext>
            </a:extLst>
          </p:cNvPr>
          <p:cNvSpPr>
            <a:spLocks noGrp="1"/>
          </p:cNvSpPr>
          <p:nvPr>
            <p:ph type="sldNum" sz="quarter" idx="12"/>
          </p:nvPr>
        </p:nvSpPr>
        <p:spPr/>
        <p:txBody>
          <a:bodyPr/>
          <a:lstStyle/>
          <a:p>
            <a:fld id="{A68A17F8-5D6C-45DB-8E4A-81848F6CB7CB}" type="slidenum">
              <a:rPr lang="ru-RU" smtClean="0"/>
              <a:t>12</a:t>
            </a:fld>
            <a:endParaRPr lang="ru-RU"/>
          </a:p>
        </p:txBody>
      </p:sp>
      <p:sp>
        <p:nvSpPr>
          <p:cNvPr id="16" name="标题 1">
            <a:extLst>
              <a:ext uri="{FF2B5EF4-FFF2-40B4-BE49-F238E27FC236}">
                <a16:creationId xmlns:a16="http://schemas.microsoft.com/office/drawing/2014/main" id="{0F74E7C6-6D09-45B6-BF96-0FA5367BD84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r"/>
            <a:endParaRPr lang="zh-CN" altLang="en-US" dirty="0">
              <a:latin typeface="Open Sans" panose="020B0606030504020204"/>
            </a:endParaRPr>
          </a:p>
        </p:txBody>
      </p:sp>
      <p:grpSp>
        <p:nvGrpSpPr>
          <p:cNvPr id="11" name="Group 10">
            <a:extLst>
              <a:ext uri="{FF2B5EF4-FFF2-40B4-BE49-F238E27FC236}">
                <a16:creationId xmlns:a16="http://schemas.microsoft.com/office/drawing/2014/main" id="{21110D57-D5DD-6C4B-8BAA-72A165AC96E4}"/>
              </a:ext>
            </a:extLst>
          </p:cNvPr>
          <p:cNvGrpSpPr/>
          <p:nvPr/>
        </p:nvGrpSpPr>
        <p:grpSpPr>
          <a:xfrm>
            <a:off x="2080391" y="4215552"/>
            <a:ext cx="3732623" cy="2642448"/>
            <a:chOff x="7431796" y="3831874"/>
            <a:chExt cx="3732623" cy="2642448"/>
          </a:xfrm>
        </p:grpSpPr>
        <p:pic>
          <p:nvPicPr>
            <p:cNvPr id="33" name="图片 17">
              <a:extLst>
                <a:ext uri="{FF2B5EF4-FFF2-40B4-BE49-F238E27FC236}">
                  <a16:creationId xmlns:a16="http://schemas.microsoft.com/office/drawing/2014/main" id="{41326FAC-0493-0744-BC15-FD8F7CC6EB74}"/>
                </a:ext>
              </a:extLst>
            </p:cNvPr>
            <p:cNvPicPr>
              <a:picLocks noChangeAspect="1"/>
            </p:cNvPicPr>
            <p:nvPr/>
          </p:nvPicPr>
          <p:blipFill>
            <a:blip r:embed="rId9"/>
            <a:stretch>
              <a:fillRect/>
            </a:stretch>
          </p:blipFill>
          <p:spPr>
            <a:xfrm>
              <a:off x="7431796" y="4370174"/>
              <a:ext cx="3732623" cy="2104148"/>
            </a:xfrm>
            <a:prstGeom prst="rect">
              <a:avLst/>
            </a:prstGeom>
          </p:spPr>
        </p:pic>
        <p:pic>
          <p:nvPicPr>
            <p:cNvPr id="34" name="图片 27">
              <a:extLst>
                <a:ext uri="{FF2B5EF4-FFF2-40B4-BE49-F238E27FC236}">
                  <a16:creationId xmlns:a16="http://schemas.microsoft.com/office/drawing/2014/main" id="{3C5C4BB7-6F3F-2948-96BE-F75B195DB62C}"/>
                </a:ext>
              </a:extLst>
            </p:cNvPr>
            <p:cNvPicPr>
              <a:picLocks noChangeAspect="1"/>
            </p:cNvPicPr>
            <p:nvPr/>
          </p:nvPicPr>
          <p:blipFill>
            <a:blip r:embed="rId7"/>
            <a:stretch>
              <a:fillRect/>
            </a:stretch>
          </p:blipFill>
          <p:spPr>
            <a:xfrm>
              <a:off x="9122383" y="3831874"/>
              <a:ext cx="352467" cy="360000"/>
            </a:xfrm>
            <a:prstGeom prst="rect">
              <a:avLst/>
            </a:prstGeom>
          </p:spPr>
        </p:pic>
      </p:grpSp>
      <p:pic>
        <p:nvPicPr>
          <p:cNvPr id="36" name="图片 16">
            <a:extLst>
              <a:ext uri="{FF2B5EF4-FFF2-40B4-BE49-F238E27FC236}">
                <a16:creationId xmlns:a16="http://schemas.microsoft.com/office/drawing/2014/main" id="{61E83495-D969-814A-B956-70FD0B1D328F}"/>
              </a:ext>
            </a:extLst>
          </p:cNvPr>
          <p:cNvPicPr>
            <a:picLocks noChangeAspect="1"/>
          </p:cNvPicPr>
          <p:nvPr/>
        </p:nvPicPr>
        <p:blipFill>
          <a:blip r:embed="rId7"/>
          <a:stretch>
            <a:fillRect/>
          </a:stretch>
        </p:blipFill>
        <p:spPr>
          <a:xfrm rot="16200000">
            <a:off x="2103119" y="3668349"/>
            <a:ext cx="352467" cy="360000"/>
          </a:xfrm>
          <a:prstGeom prst="rect">
            <a:avLst/>
          </a:prstGeom>
        </p:spPr>
      </p:pic>
      <p:sp>
        <p:nvSpPr>
          <p:cNvPr id="35" name="矩形 19">
            <a:extLst>
              <a:ext uri="{FF2B5EF4-FFF2-40B4-BE49-F238E27FC236}">
                <a16:creationId xmlns:a16="http://schemas.microsoft.com/office/drawing/2014/main" id="{06EDE02C-C0A6-E142-8E43-C9A6DD1AEFE4}"/>
              </a:ext>
            </a:extLst>
          </p:cNvPr>
          <p:cNvSpPr/>
          <p:nvPr/>
        </p:nvSpPr>
        <p:spPr>
          <a:xfrm>
            <a:off x="5270065" y="5643115"/>
            <a:ext cx="3435025" cy="505972"/>
          </a:xfrm>
          <a:prstGeom prst="rect">
            <a:avLst/>
          </a:prstGeom>
          <a:noFill/>
        </p:spPr>
        <p:txBody>
          <a:bodyPr wrap="square">
            <a:spAutoFit/>
          </a:bodyPr>
          <a:lstStyle/>
          <a:p>
            <a:pPr>
              <a:lnSpc>
                <a:spcPct val="120000"/>
              </a:lnSpc>
            </a:pPr>
            <a:r>
              <a:rPr lang="en-US" altLang="zh-CN" sz="2400" b="1" i="1" dirty="0">
                <a:solidFill>
                  <a:schemeClr val="accent6"/>
                </a:solidFill>
                <a:latin typeface="Open Sans" panose="020B0606030504020204"/>
              </a:rPr>
              <a:t>3.</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Experiment</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Conduction</a:t>
            </a:r>
          </a:p>
        </p:txBody>
      </p:sp>
      <p:sp>
        <p:nvSpPr>
          <p:cNvPr id="110" name="Rounded Rectangle 109">
            <a:extLst>
              <a:ext uri="{FF2B5EF4-FFF2-40B4-BE49-F238E27FC236}">
                <a16:creationId xmlns:a16="http://schemas.microsoft.com/office/drawing/2014/main" id="{0FA93FF7-7BD8-954E-BE25-D05F96539E19}"/>
              </a:ext>
            </a:extLst>
          </p:cNvPr>
          <p:cNvSpPr/>
          <p:nvPr/>
        </p:nvSpPr>
        <p:spPr>
          <a:xfrm>
            <a:off x="7342907" y="4294908"/>
            <a:ext cx="4636796" cy="1246208"/>
          </a:xfrm>
          <a:prstGeom prst="round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图片 28">
            <a:extLst>
              <a:ext uri="{FF2B5EF4-FFF2-40B4-BE49-F238E27FC236}">
                <a16:creationId xmlns:a16="http://schemas.microsoft.com/office/drawing/2014/main" id="{EE40370A-775F-5A42-8EC2-94F8026B9317}"/>
              </a:ext>
            </a:extLst>
          </p:cNvPr>
          <p:cNvPicPr>
            <a:picLocks noChangeAspect="1"/>
          </p:cNvPicPr>
          <p:nvPr/>
        </p:nvPicPr>
        <p:blipFill>
          <a:blip r:embed="rId7"/>
          <a:stretch>
            <a:fillRect/>
          </a:stretch>
        </p:blipFill>
        <p:spPr>
          <a:xfrm>
            <a:off x="3688720" y="2629367"/>
            <a:ext cx="352467" cy="360000"/>
          </a:xfrm>
          <a:prstGeom prst="rect">
            <a:avLst/>
          </a:prstGeom>
        </p:spPr>
      </p:pic>
      <p:sp>
        <p:nvSpPr>
          <p:cNvPr id="43" name="矩形 19">
            <a:extLst>
              <a:ext uri="{FF2B5EF4-FFF2-40B4-BE49-F238E27FC236}">
                <a16:creationId xmlns:a16="http://schemas.microsoft.com/office/drawing/2014/main" id="{9DE9E3F8-62BD-5649-B2A5-D8A4665E96FE}"/>
              </a:ext>
            </a:extLst>
          </p:cNvPr>
          <p:cNvSpPr/>
          <p:nvPr/>
        </p:nvSpPr>
        <p:spPr>
          <a:xfrm>
            <a:off x="3715321" y="2179131"/>
            <a:ext cx="3772777" cy="395173"/>
          </a:xfrm>
          <a:prstGeom prst="rect">
            <a:avLst/>
          </a:prstGeom>
          <a:noFill/>
        </p:spPr>
        <p:txBody>
          <a:bodyPr wrap="square">
            <a:spAutoFit/>
          </a:bodyPr>
          <a:lstStyle/>
          <a:p>
            <a:pPr>
              <a:lnSpc>
                <a:spcPct val="80000"/>
              </a:lnSpc>
            </a:pPr>
            <a:r>
              <a:rPr lang="en-US" altLang="zh-CN" sz="2400" b="1" i="1" dirty="0">
                <a:solidFill>
                  <a:schemeClr val="accent6"/>
                </a:solidFill>
                <a:latin typeface="Open Sans" panose="020B0606030504020204"/>
              </a:rPr>
              <a:t>2.</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Configuration</a:t>
            </a:r>
            <a:r>
              <a:rPr lang="zh-CN" altLang="en-US" sz="2400" b="1" i="1" dirty="0">
                <a:solidFill>
                  <a:schemeClr val="accent6"/>
                </a:solidFill>
                <a:latin typeface="Open Sans" panose="020B0606030504020204"/>
              </a:rPr>
              <a:t> </a:t>
            </a:r>
            <a:r>
              <a:rPr lang="en-US" altLang="zh-CN" sz="2400" b="1" i="1" dirty="0">
                <a:solidFill>
                  <a:schemeClr val="accent6"/>
                </a:solidFill>
                <a:latin typeface="Open Sans" panose="020B0606030504020204"/>
              </a:rPr>
              <a:t>Generation</a:t>
            </a:r>
          </a:p>
        </p:txBody>
      </p:sp>
      <p:sp>
        <p:nvSpPr>
          <p:cNvPr id="45" name="矩形 41">
            <a:extLst>
              <a:ext uri="{FF2B5EF4-FFF2-40B4-BE49-F238E27FC236}">
                <a16:creationId xmlns:a16="http://schemas.microsoft.com/office/drawing/2014/main" id="{ECDBE3F8-4C9C-C144-BE7D-29B3A5039F19}"/>
              </a:ext>
            </a:extLst>
          </p:cNvPr>
          <p:cNvSpPr/>
          <p:nvPr/>
        </p:nvSpPr>
        <p:spPr>
          <a:xfrm>
            <a:off x="37050" y="52447"/>
            <a:ext cx="2904415"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Workflow</a:t>
            </a:r>
          </a:p>
        </p:txBody>
      </p:sp>
    </p:spTree>
    <p:extLst>
      <p:ext uri="{BB962C8B-B14F-4D97-AF65-F5344CB8AC3E}">
        <p14:creationId xmlns:p14="http://schemas.microsoft.com/office/powerpoint/2010/main" val="9523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up)">
                                      <p:cBhvr>
                                        <p:cTn id="7" dur="500"/>
                                        <p:tgtEl>
                                          <p:spTgt spid="1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up)">
                                      <p:cBhvr>
                                        <p:cTn id="11" dur="500"/>
                                        <p:tgtEl>
                                          <p:spTgt spid="3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10">
            <a:extLst>
              <a:ext uri="{FF2B5EF4-FFF2-40B4-BE49-F238E27FC236}">
                <a16:creationId xmlns:a16="http://schemas.microsoft.com/office/drawing/2014/main" id="{82BFB439-D4BE-D34E-8D23-FB7B668D277D}"/>
              </a:ext>
            </a:extLst>
          </p:cNvPr>
          <p:cNvGrpSpPr/>
          <p:nvPr/>
        </p:nvGrpSpPr>
        <p:grpSpPr>
          <a:xfrm>
            <a:off x="7291384" y="1575894"/>
            <a:ext cx="4906012" cy="4135353"/>
            <a:chOff x="271986" y="1673222"/>
            <a:chExt cx="4906012" cy="4135353"/>
          </a:xfrm>
        </p:grpSpPr>
        <p:pic>
          <p:nvPicPr>
            <p:cNvPr id="87" name="图片 35">
              <a:extLst>
                <a:ext uri="{FF2B5EF4-FFF2-40B4-BE49-F238E27FC236}">
                  <a16:creationId xmlns:a16="http://schemas.microsoft.com/office/drawing/2014/main" id="{34CF59B8-3A26-6949-9B37-616B01EB4572}"/>
                </a:ext>
              </a:extLst>
            </p:cNvPr>
            <p:cNvPicPr>
              <a:picLocks noChangeAspect="1"/>
            </p:cNvPicPr>
            <p:nvPr/>
          </p:nvPicPr>
          <p:blipFill>
            <a:blip r:embed="rId3"/>
            <a:stretch>
              <a:fillRect/>
            </a:stretch>
          </p:blipFill>
          <p:spPr>
            <a:xfrm>
              <a:off x="271986" y="2225783"/>
              <a:ext cx="4906012" cy="3582792"/>
            </a:xfrm>
            <a:prstGeom prst="rect">
              <a:avLst/>
            </a:prstGeom>
          </p:spPr>
        </p:pic>
        <p:sp>
          <p:nvSpPr>
            <p:cNvPr id="88" name="矩形 3">
              <a:extLst>
                <a:ext uri="{FF2B5EF4-FFF2-40B4-BE49-F238E27FC236}">
                  <a16:creationId xmlns:a16="http://schemas.microsoft.com/office/drawing/2014/main" id="{0BF54BFC-14F3-474C-8013-FE9A9141A34F}"/>
                </a:ext>
              </a:extLst>
            </p:cNvPr>
            <p:cNvSpPr/>
            <p:nvPr/>
          </p:nvSpPr>
          <p:spPr>
            <a:xfrm>
              <a:off x="271986" y="1673222"/>
              <a:ext cx="4906012"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Architecture</a:t>
              </a:r>
            </a:p>
          </p:txBody>
        </p:sp>
      </p:grpSp>
      <p:pic>
        <p:nvPicPr>
          <p:cNvPr id="105" name="图片 8">
            <a:extLst>
              <a:ext uri="{FF2B5EF4-FFF2-40B4-BE49-F238E27FC236}">
                <a16:creationId xmlns:a16="http://schemas.microsoft.com/office/drawing/2014/main" id="{F02A643F-D056-6143-98DC-BB2D83A81C57}"/>
              </a:ext>
            </a:extLst>
          </p:cNvPr>
          <p:cNvPicPr>
            <a:picLocks noChangeAspect="1"/>
          </p:cNvPicPr>
          <p:nvPr/>
        </p:nvPicPr>
        <p:blipFill>
          <a:blip r:embed="rId4"/>
          <a:stretch>
            <a:fillRect/>
          </a:stretch>
        </p:blipFill>
        <p:spPr>
          <a:xfrm>
            <a:off x="258084" y="672961"/>
            <a:ext cx="2421814" cy="2219997"/>
          </a:xfrm>
          <a:prstGeom prst="rect">
            <a:avLst/>
          </a:prstGeom>
        </p:spPr>
      </p:pic>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a:xfrm>
            <a:off x="482600" y="365125"/>
            <a:ext cx="10871200" cy="1325563"/>
          </a:xfrm>
        </p:spPr>
        <p:txBody>
          <a:bodyPr/>
          <a:lstStyle/>
          <a:p>
            <a:pPr algn="ctr"/>
            <a:r>
              <a:rPr lang="en-US" altLang="zh-CN" dirty="0" err="1">
                <a:latin typeface="Open Sans" panose="020B0606030504020204"/>
              </a:rPr>
              <a:t>TurboNet</a:t>
            </a:r>
            <a:r>
              <a:rPr lang="en-US" altLang="zh-CN" dirty="0">
                <a:latin typeface="Open Sans" panose="020B0606030504020204"/>
              </a:rPr>
              <a:t> Overview</a:t>
            </a:r>
            <a:endParaRPr lang="zh-CN" altLang="en-US" dirty="0">
              <a:latin typeface="Open Sans" panose="020B0606030504020204"/>
            </a:endParaRPr>
          </a:p>
        </p:txBody>
      </p:sp>
      <p:sp>
        <p:nvSpPr>
          <p:cNvPr id="5" name="灯片编号占位符 4">
            <a:extLst>
              <a:ext uri="{FF2B5EF4-FFF2-40B4-BE49-F238E27FC236}">
                <a16:creationId xmlns:a16="http://schemas.microsoft.com/office/drawing/2014/main" id="{C2A18D6C-9BC0-4A78-ADD1-38EAF258E976}"/>
              </a:ext>
            </a:extLst>
          </p:cNvPr>
          <p:cNvSpPr>
            <a:spLocks noGrp="1"/>
          </p:cNvSpPr>
          <p:nvPr>
            <p:ph type="sldNum" sz="quarter" idx="12"/>
          </p:nvPr>
        </p:nvSpPr>
        <p:spPr/>
        <p:txBody>
          <a:bodyPr/>
          <a:lstStyle/>
          <a:p>
            <a:fld id="{A68A17F8-5D6C-45DB-8E4A-81848F6CB7CB}" type="slidenum">
              <a:rPr lang="ru-RU" smtClean="0"/>
              <a:t>13</a:t>
            </a:fld>
            <a:endParaRPr lang="ru-RU"/>
          </a:p>
        </p:txBody>
      </p:sp>
      <p:sp>
        <p:nvSpPr>
          <p:cNvPr id="16" name="标题 1">
            <a:extLst>
              <a:ext uri="{FF2B5EF4-FFF2-40B4-BE49-F238E27FC236}">
                <a16:creationId xmlns:a16="http://schemas.microsoft.com/office/drawing/2014/main" id="{0F74E7C6-6D09-45B6-BF96-0FA5367BD84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r"/>
            <a:endParaRPr lang="zh-CN" altLang="en-US" dirty="0">
              <a:latin typeface="Open Sans" panose="020B0606030504020204"/>
            </a:endParaRPr>
          </a:p>
        </p:txBody>
      </p:sp>
      <p:pic>
        <p:nvPicPr>
          <p:cNvPr id="33" name="图片 17">
            <a:extLst>
              <a:ext uri="{FF2B5EF4-FFF2-40B4-BE49-F238E27FC236}">
                <a16:creationId xmlns:a16="http://schemas.microsoft.com/office/drawing/2014/main" id="{41326FAC-0493-0744-BC15-FD8F7CC6EB74}"/>
              </a:ext>
            </a:extLst>
          </p:cNvPr>
          <p:cNvPicPr>
            <a:picLocks noChangeAspect="1"/>
          </p:cNvPicPr>
          <p:nvPr/>
        </p:nvPicPr>
        <p:blipFill>
          <a:blip r:embed="rId5"/>
          <a:stretch>
            <a:fillRect/>
          </a:stretch>
        </p:blipFill>
        <p:spPr>
          <a:xfrm>
            <a:off x="2080391" y="4753852"/>
            <a:ext cx="3732623" cy="2104148"/>
          </a:xfrm>
          <a:prstGeom prst="rect">
            <a:avLst/>
          </a:prstGeom>
        </p:spPr>
      </p:pic>
      <p:pic>
        <p:nvPicPr>
          <p:cNvPr id="36" name="图片 16">
            <a:extLst>
              <a:ext uri="{FF2B5EF4-FFF2-40B4-BE49-F238E27FC236}">
                <a16:creationId xmlns:a16="http://schemas.microsoft.com/office/drawing/2014/main" id="{61E83495-D969-814A-B956-70FD0B1D328F}"/>
              </a:ext>
            </a:extLst>
          </p:cNvPr>
          <p:cNvPicPr>
            <a:picLocks noChangeAspect="1"/>
          </p:cNvPicPr>
          <p:nvPr/>
        </p:nvPicPr>
        <p:blipFill>
          <a:blip r:embed="rId6"/>
          <a:stretch>
            <a:fillRect/>
          </a:stretch>
        </p:blipFill>
        <p:spPr>
          <a:xfrm rot="19844277">
            <a:off x="2299888" y="3287944"/>
            <a:ext cx="564273" cy="795582"/>
          </a:xfrm>
          <a:prstGeom prst="rect">
            <a:avLst/>
          </a:prstGeom>
        </p:spPr>
      </p:pic>
      <p:sp>
        <p:nvSpPr>
          <p:cNvPr id="43" name="文本框 109">
            <a:extLst>
              <a:ext uri="{FF2B5EF4-FFF2-40B4-BE49-F238E27FC236}">
                <a16:creationId xmlns:a16="http://schemas.microsoft.com/office/drawing/2014/main" id="{188F9067-CDEE-40DF-8E8E-432514E48D55}"/>
              </a:ext>
            </a:extLst>
          </p:cNvPr>
          <p:cNvSpPr txBox="1"/>
          <p:nvPr/>
        </p:nvSpPr>
        <p:spPr>
          <a:xfrm>
            <a:off x="3271141" y="3200795"/>
            <a:ext cx="1143000" cy="523220"/>
          </a:xfrm>
          <a:prstGeom prst="rect">
            <a:avLst/>
          </a:prstGeom>
          <a:solidFill>
            <a:schemeClr val="tx1"/>
          </a:solidFill>
          <a:ln>
            <a:noFill/>
          </a:ln>
        </p:spPr>
        <p:txBody>
          <a:bodyPr wrap="square" rtlCol="0" anchor="ctr">
            <a:spAutoFit/>
          </a:bodyPr>
          <a:lstStyle/>
          <a:p>
            <a:pPr algn="ctr"/>
            <a:r>
              <a:rPr lang="en-US" altLang="zh-CN" sz="2800" b="1" dirty="0">
                <a:solidFill>
                  <a:schemeClr val="bg1"/>
                </a:solidFill>
                <a:latin typeface="Open Sans" panose="020B0606030504020204"/>
              </a:rPr>
              <a:t>How?</a:t>
            </a:r>
          </a:p>
        </p:txBody>
      </p:sp>
      <p:sp>
        <p:nvSpPr>
          <p:cNvPr id="13" name="矩形 41">
            <a:extLst>
              <a:ext uri="{FF2B5EF4-FFF2-40B4-BE49-F238E27FC236}">
                <a16:creationId xmlns:a16="http://schemas.microsoft.com/office/drawing/2014/main" id="{6BB9CC63-3D6F-E040-8ABE-A85ED4323511}"/>
              </a:ext>
            </a:extLst>
          </p:cNvPr>
          <p:cNvSpPr/>
          <p:nvPr/>
        </p:nvSpPr>
        <p:spPr>
          <a:xfrm>
            <a:off x="37050" y="52447"/>
            <a:ext cx="2904415" cy="478272"/>
          </a:xfrm>
          <a:prstGeom prst="rect">
            <a:avLst/>
          </a:prstGeom>
        </p:spPr>
        <p:txBody>
          <a:bodyPr wrap="square">
            <a:spAutoFit/>
          </a:bodyPr>
          <a:lstStyle/>
          <a:p>
            <a:pPr algn="ctr">
              <a:lnSpc>
                <a:spcPct val="110000"/>
              </a:lnSpc>
            </a:pPr>
            <a:r>
              <a:rPr lang="en-US" altLang="zh-CN" sz="2400" b="1" dirty="0" err="1">
                <a:latin typeface="Open Sans" panose="020B0606030504020204"/>
              </a:rPr>
              <a:t>TurboNet</a:t>
            </a:r>
            <a:r>
              <a:rPr lang="en-US" altLang="zh-CN" sz="2400" b="1" dirty="0">
                <a:latin typeface="Open Sans" panose="020B0606030504020204"/>
              </a:rPr>
              <a:t> Workflow</a:t>
            </a:r>
          </a:p>
        </p:txBody>
      </p:sp>
    </p:spTree>
    <p:extLst>
      <p:ext uri="{BB962C8B-B14F-4D97-AF65-F5344CB8AC3E}">
        <p14:creationId xmlns:p14="http://schemas.microsoft.com/office/powerpoint/2010/main" val="92379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Talk Outline</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11" name="文本框 10">
            <a:extLst>
              <a:ext uri="{FF2B5EF4-FFF2-40B4-BE49-F238E27FC236}">
                <a16:creationId xmlns:a16="http://schemas.microsoft.com/office/drawing/2014/main" id="{0937D2FF-5E9D-45AE-A10F-EC95C17393F6}"/>
              </a:ext>
            </a:extLst>
          </p:cNvPr>
          <p:cNvSpPr txBox="1"/>
          <p:nvPr/>
        </p:nvSpPr>
        <p:spPr>
          <a:xfrm>
            <a:off x="660400" y="1891173"/>
            <a:ext cx="10864850" cy="2934329"/>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Motivation</a:t>
            </a:r>
          </a:p>
          <a:p>
            <a:pPr marL="342900" indent="-342900">
              <a:lnSpc>
                <a:spcPct val="130000"/>
              </a:lnSpc>
              <a:buFont typeface="Arial" panose="020B0604020202020204" pitchFamily="34" charset="0"/>
              <a:buChar char="•"/>
            </a:pPr>
            <a:r>
              <a:rPr lang="en-US" altLang="zh-CN" sz="2400" dirty="0">
                <a:latin typeface="Open Sans" panose="020B0606030504020204"/>
              </a:rPr>
              <a:t>1. </a:t>
            </a:r>
            <a:r>
              <a:rPr lang="en-US" altLang="zh-CN" sz="2400" dirty="0" err="1">
                <a:latin typeface="Open Sans" panose="020B0606030504020204"/>
              </a:rPr>
              <a:t>TurboNet</a:t>
            </a:r>
            <a:r>
              <a:rPr lang="en-US" altLang="zh-CN" sz="2400" dirty="0">
                <a:latin typeface="Open Sans" panose="020B0606030504020204"/>
              </a:rPr>
              <a:t> Overview</a:t>
            </a:r>
          </a:p>
          <a:p>
            <a:pPr marL="342900" indent="-342900">
              <a:lnSpc>
                <a:spcPct val="130000"/>
              </a:lnSpc>
              <a:buFont typeface="Arial" panose="020B0604020202020204" pitchFamily="34" charset="0"/>
              <a:buChar char="•"/>
            </a:pPr>
            <a:r>
              <a:rPr lang="en-US" altLang="zh-CN" sz="2400" b="1" dirty="0">
                <a:solidFill>
                  <a:schemeClr val="accent6"/>
                </a:solidFill>
                <a:latin typeface="Open Sans" panose="020B0606030504020204"/>
              </a:rPr>
              <a:t>2. Data Plane Emulation</a:t>
            </a:r>
          </a:p>
          <a:p>
            <a:pPr marL="342900" indent="-342900">
              <a:lnSpc>
                <a:spcPct val="130000"/>
              </a:lnSpc>
              <a:buFont typeface="Arial" panose="020B0604020202020204" pitchFamily="34" charset="0"/>
              <a:buChar char="•"/>
            </a:pPr>
            <a:r>
              <a:rPr lang="en-US" altLang="zh-CN" sz="2400" dirty="0">
                <a:latin typeface="Open Sans" panose="020B0606030504020204"/>
              </a:rPr>
              <a:t>3. Control Plane Emulation</a:t>
            </a:r>
          </a:p>
          <a:p>
            <a:pPr marL="342900" indent="-342900">
              <a:lnSpc>
                <a:spcPct val="130000"/>
              </a:lnSpc>
              <a:buFont typeface="Arial" panose="020B0604020202020204" pitchFamily="34" charset="0"/>
              <a:buChar char="•"/>
            </a:pPr>
            <a:r>
              <a:rPr lang="en-US" altLang="zh-CN" sz="2400" dirty="0">
                <a:latin typeface="Open Sans" panose="020B0606030504020204"/>
              </a:rPr>
              <a:t>4. Some Evaluation Results</a:t>
            </a:r>
          </a:p>
          <a:p>
            <a:pPr marL="342900" indent="-342900">
              <a:lnSpc>
                <a:spcPct val="130000"/>
              </a:lnSpc>
              <a:buFont typeface="Arial" panose="020B0604020202020204" pitchFamily="34" charset="0"/>
              <a:buChar char="•"/>
            </a:pPr>
            <a:r>
              <a:rPr lang="en-US" altLang="zh-CN" sz="2400" dirty="0">
                <a:latin typeface="Open Sans" panose="020B0606030504020204"/>
              </a:rPr>
              <a:t>5.</a:t>
            </a:r>
            <a:r>
              <a:rPr lang="zh-CN" altLang="en-US" sz="2400" dirty="0">
                <a:latin typeface="Open Sans" panose="020B0606030504020204"/>
              </a:rPr>
              <a:t> </a:t>
            </a:r>
            <a:r>
              <a:rPr lang="en-US" altLang="zh-CN" sz="2400" dirty="0">
                <a:latin typeface="Open Sans" panose="020B0606030504020204"/>
              </a:rPr>
              <a:t>Conclusion</a:t>
            </a:r>
          </a:p>
        </p:txBody>
      </p:sp>
      <p:sp>
        <p:nvSpPr>
          <p:cNvPr id="4" name="灯片编号占位符 3">
            <a:extLst>
              <a:ext uri="{FF2B5EF4-FFF2-40B4-BE49-F238E27FC236}">
                <a16:creationId xmlns:a16="http://schemas.microsoft.com/office/drawing/2014/main" id="{74601352-4B32-4DE6-9B8D-DD9E71680A4E}"/>
              </a:ext>
            </a:extLst>
          </p:cNvPr>
          <p:cNvSpPr>
            <a:spLocks noGrp="1"/>
          </p:cNvSpPr>
          <p:nvPr>
            <p:ph type="sldNum" sz="quarter" idx="12"/>
          </p:nvPr>
        </p:nvSpPr>
        <p:spPr/>
        <p:txBody>
          <a:bodyPr/>
          <a:lstStyle/>
          <a:p>
            <a:fld id="{A68A17F8-5D6C-45DB-8E4A-81848F6CB7CB}" type="slidenum">
              <a:rPr lang="ru-RU" smtClean="0"/>
              <a:t>14</a:t>
            </a:fld>
            <a:endParaRPr lang="ru-RU" dirty="0"/>
          </a:p>
        </p:txBody>
      </p:sp>
    </p:spTree>
    <p:extLst>
      <p:ext uri="{BB962C8B-B14F-4D97-AF65-F5344CB8AC3E}">
        <p14:creationId xmlns:p14="http://schemas.microsoft.com/office/powerpoint/2010/main" val="3523793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Data Plane Emulation</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4" name="灯片编号占位符 3">
            <a:extLst>
              <a:ext uri="{FF2B5EF4-FFF2-40B4-BE49-F238E27FC236}">
                <a16:creationId xmlns:a16="http://schemas.microsoft.com/office/drawing/2014/main" id="{74601352-4B32-4DE6-9B8D-DD9E71680A4E}"/>
              </a:ext>
            </a:extLst>
          </p:cNvPr>
          <p:cNvSpPr>
            <a:spLocks noGrp="1"/>
          </p:cNvSpPr>
          <p:nvPr>
            <p:ph type="sldNum" sz="quarter" idx="12"/>
          </p:nvPr>
        </p:nvSpPr>
        <p:spPr/>
        <p:txBody>
          <a:bodyPr/>
          <a:lstStyle/>
          <a:p>
            <a:fld id="{A68A17F8-5D6C-45DB-8E4A-81848F6CB7CB}" type="slidenum">
              <a:rPr lang="ru-RU" smtClean="0"/>
              <a:t>15</a:t>
            </a:fld>
            <a:endParaRPr lang="ru-RU" dirty="0"/>
          </a:p>
        </p:txBody>
      </p:sp>
      <p:sp>
        <p:nvSpPr>
          <p:cNvPr id="9" name="Rectangle 56">
            <a:extLst>
              <a:ext uri="{FF2B5EF4-FFF2-40B4-BE49-F238E27FC236}">
                <a16:creationId xmlns:a16="http://schemas.microsoft.com/office/drawing/2014/main" id="{7B4E8F5E-919C-45F1-B13D-95206D80A086}"/>
              </a:ext>
            </a:extLst>
          </p:cNvPr>
          <p:cNvSpPr/>
          <p:nvPr/>
        </p:nvSpPr>
        <p:spPr>
          <a:xfrm>
            <a:off x="709451" y="1421373"/>
            <a:ext cx="7898524" cy="461665"/>
          </a:xfrm>
          <a:prstGeom prst="rect">
            <a:avLst/>
          </a:prstGeom>
          <a:solidFill>
            <a:schemeClr val="accent6"/>
          </a:solidFill>
        </p:spPr>
        <p:txBody>
          <a:bodyPr wrap="square" anchor="ctr">
            <a:spAutoFit/>
          </a:bodyPr>
          <a:lstStyle/>
          <a:p>
            <a:pPr algn="ctr"/>
            <a:r>
              <a:rPr lang="en-US" altLang="zh-CN" sz="2400" b="1" dirty="0">
                <a:solidFill>
                  <a:schemeClr val="bg1"/>
                </a:solidFill>
                <a:latin typeface="Open Sans" panose="020B0606030504020204"/>
              </a:rPr>
              <a:t>Forwarding packets in a network with specified performance</a:t>
            </a:r>
          </a:p>
        </p:txBody>
      </p:sp>
      <p:sp>
        <p:nvSpPr>
          <p:cNvPr id="10" name="文本框 109">
            <a:extLst>
              <a:ext uri="{FF2B5EF4-FFF2-40B4-BE49-F238E27FC236}">
                <a16:creationId xmlns:a16="http://schemas.microsoft.com/office/drawing/2014/main" id="{24F9B995-C778-41B6-A028-803697029B8A}"/>
              </a:ext>
            </a:extLst>
          </p:cNvPr>
          <p:cNvSpPr txBox="1"/>
          <p:nvPr/>
        </p:nvSpPr>
        <p:spPr>
          <a:xfrm>
            <a:off x="617377" y="1926277"/>
            <a:ext cx="11018234" cy="2239524"/>
          </a:xfrm>
          <a:prstGeom prst="rect">
            <a:avLst/>
          </a:prstGeom>
          <a:noFill/>
        </p:spPr>
        <p:txBody>
          <a:bodyPr wrap="square" rtlCol="0">
            <a:spAutoFit/>
          </a:bodyPr>
          <a:lstStyle/>
          <a:p>
            <a:pPr marL="457200" indent="-457200">
              <a:lnSpc>
                <a:spcPct val="150000"/>
              </a:lnSpc>
              <a:buFont typeface="Wingdings" panose="05000000000000000000" pitchFamily="2" charset="2"/>
              <a:buChar char="n"/>
            </a:pPr>
            <a:r>
              <a:rPr lang="en-US" altLang="zh-CN" sz="2400" dirty="0">
                <a:latin typeface="Open Sans" panose="020B0606030504020204"/>
              </a:rPr>
              <a:t>Topology Emulation: flexibly emulate various topologies in a programmable switch</a:t>
            </a:r>
          </a:p>
          <a:p>
            <a:pPr marL="457200" indent="-457200">
              <a:lnSpc>
                <a:spcPct val="150000"/>
              </a:lnSpc>
              <a:buFont typeface="Wingdings" panose="05000000000000000000" pitchFamily="2" charset="2"/>
              <a:buChar char="n"/>
            </a:pPr>
            <a:r>
              <a:rPr lang="en-US" altLang="zh-CN" sz="2400" dirty="0">
                <a:latin typeface="Open Sans" panose="020B0606030504020204"/>
              </a:rPr>
              <a:t>Metric Emulation: make the emulated network behave like real networks</a:t>
            </a:r>
          </a:p>
          <a:p>
            <a:pPr marL="914400" lvl="1" indent="-457200">
              <a:lnSpc>
                <a:spcPct val="150000"/>
              </a:lnSpc>
              <a:buFont typeface="Wingdings" panose="05000000000000000000" pitchFamily="2" charset="2"/>
              <a:buChar char="n"/>
            </a:pPr>
            <a:r>
              <a:rPr lang="en-US" altLang="zh-CN" sz="2400" dirty="0">
                <a:latin typeface="Open Sans" panose="020B0606030504020204"/>
              </a:rPr>
              <a:t>e.g., link loss, link delay, …</a:t>
            </a:r>
          </a:p>
          <a:p>
            <a:pPr>
              <a:lnSpc>
                <a:spcPct val="150000"/>
              </a:lnSpc>
            </a:pPr>
            <a:endParaRPr lang="en-US" altLang="zh-CN" sz="2400" dirty="0">
              <a:latin typeface="Open Sans" panose="020B0606030504020204"/>
            </a:endParaRPr>
          </a:p>
        </p:txBody>
      </p:sp>
    </p:spTree>
    <p:extLst>
      <p:ext uri="{BB962C8B-B14F-4D97-AF65-F5344CB8AC3E}">
        <p14:creationId xmlns:p14="http://schemas.microsoft.com/office/powerpoint/2010/main" val="676323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Data Plane Emulation</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4" name="灯片编号占位符 3">
            <a:extLst>
              <a:ext uri="{FF2B5EF4-FFF2-40B4-BE49-F238E27FC236}">
                <a16:creationId xmlns:a16="http://schemas.microsoft.com/office/drawing/2014/main" id="{74601352-4B32-4DE6-9B8D-DD9E71680A4E}"/>
              </a:ext>
            </a:extLst>
          </p:cNvPr>
          <p:cNvSpPr>
            <a:spLocks noGrp="1"/>
          </p:cNvSpPr>
          <p:nvPr>
            <p:ph type="sldNum" sz="quarter" idx="12"/>
          </p:nvPr>
        </p:nvSpPr>
        <p:spPr/>
        <p:txBody>
          <a:bodyPr/>
          <a:lstStyle/>
          <a:p>
            <a:fld id="{A68A17F8-5D6C-45DB-8E4A-81848F6CB7CB}" type="slidenum">
              <a:rPr lang="ru-RU" smtClean="0"/>
              <a:t>16</a:t>
            </a:fld>
            <a:endParaRPr lang="ru-RU" dirty="0"/>
          </a:p>
        </p:txBody>
      </p:sp>
      <p:sp>
        <p:nvSpPr>
          <p:cNvPr id="9" name="Rectangle 56">
            <a:extLst>
              <a:ext uri="{FF2B5EF4-FFF2-40B4-BE49-F238E27FC236}">
                <a16:creationId xmlns:a16="http://schemas.microsoft.com/office/drawing/2014/main" id="{7B4E8F5E-919C-45F1-B13D-95206D80A086}"/>
              </a:ext>
            </a:extLst>
          </p:cNvPr>
          <p:cNvSpPr/>
          <p:nvPr/>
        </p:nvSpPr>
        <p:spPr>
          <a:xfrm>
            <a:off x="709451" y="1421373"/>
            <a:ext cx="7898524" cy="461665"/>
          </a:xfrm>
          <a:prstGeom prst="rect">
            <a:avLst/>
          </a:prstGeom>
          <a:solidFill>
            <a:schemeClr val="accent6"/>
          </a:solidFill>
        </p:spPr>
        <p:txBody>
          <a:bodyPr wrap="square" anchor="ctr">
            <a:spAutoFit/>
          </a:bodyPr>
          <a:lstStyle/>
          <a:p>
            <a:pPr algn="ctr"/>
            <a:r>
              <a:rPr lang="en-US" altLang="zh-CN" sz="2400" b="1" dirty="0">
                <a:solidFill>
                  <a:schemeClr val="bg1"/>
                </a:solidFill>
                <a:latin typeface="Open Sans" panose="020B0606030504020204"/>
              </a:rPr>
              <a:t>Forwarding packets in a network with specified performance</a:t>
            </a:r>
          </a:p>
        </p:txBody>
      </p:sp>
      <p:sp>
        <p:nvSpPr>
          <p:cNvPr id="10" name="文本框 109">
            <a:extLst>
              <a:ext uri="{FF2B5EF4-FFF2-40B4-BE49-F238E27FC236}">
                <a16:creationId xmlns:a16="http://schemas.microsoft.com/office/drawing/2014/main" id="{24F9B995-C778-41B6-A028-803697029B8A}"/>
              </a:ext>
            </a:extLst>
          </p:cNvPr>
          <p:cNvSpPr txBox="1"/>
          <p:nvPr/>
        </p:nvSpPr>
        <p:spPr>
          <a:xfrm>
            <a:off x="617377" y="1926277"/>
            <a:ext cx="11018234" cy="2239524"/>
          </a:xfrm>
          <a:prstGeom prst="rect">
            <a:avLst/>
          </a:prstGeom>
          <a:noFill/>
        </p:spPr>
        <p:txBody>
          <a:bodyPr wrap="square" rtlCol="0">
            <a:spAutoFit/>
          </a:bodyPr>
          <a:lstStyle/>
          <a:p>
            <a:pPr marL="457200" indent="-457200">
              <a:lnSpc>
                <a:spcPct val="150000"/>
              </a:lnSpc>
              <a:buFont typeface="Wingdings" panose="05000000000000000000" pitchFamily="2" charset="2"/>
              <a:buChar char="n"/>
            </a:pPr>
            <a:r>
              <a:rPr lang="en-US" altLang="zh-CN" sz="2400" dirty="0">
                <a:solidFill>
                  <a:schemeClr val="accent6"/>
                </a:solidFill>
                <a:latin typeface="Open Sans" panose="020B0606030504020204"/>
              </a:rPr>
              <a:t>Topology Emulation: flexibly emulate various topologies in a programmable switch</a:t>
            </a:r>
          </a:p>
          <a:p>
            <a:pPr marL="457200" indent="-457200">
              <a:lnSpc>
                <a:spcPct val="150000"/>
              </a:lnSpc>
              <a:buFont typeface="Wingdings" panose="05000000000000000000" pitchFamily="2" charset="2"/>
              <a:buChar char="n"/>
            </a:pPr>
            <a:r>
              <a:rPr lang="en-US" altLang="zh-CN" sz="2400" dirty="0">
                <a:latin typeface="Open Sans" panose="020B0606030504020204"/>
              </a:rPr>
              <a:t>Metric Emulation: make the emulated network behave like real networks</a:t>
            </a:r>
          </a:p>
          <a:p>
            <a:pPr marL="914400" lvl="1" indent="-457200">
              <a:lnSpc>
                <a:spcPct val="150000"/>
              </a:lnSpc>
              <a:buFont typeface="Wingdings" panose="05000000000000000000" pitchFamily="2" charset="2"/>
              <a:buChar char="n"/>
            </a:pPr>
            <a:r>
              <a:rPr lang="en-US" altLang="zh-CN" sz="2400" dirty="0">
                <a:latin typeface="Open Sans" panose="020B0606030504020204"/>
              </a:rPr>
              <a:t>e.g., link loss, link delay, …</a:t>
            </a:r>
          </a:p>
          <a:p>
            <a:pPr>
              <a:lnSpc>
                <a:spcPct val="150000"/>
              </a:lnSpc>
            </a:pPr>
            <a:endParaRPr lang="en-US" altLang="zh-CN" sz="2400" dirty="0">
              <a:latin typeface="Open Sans" panose="020B0606030504020204"/>
            </a:endParaRPr>
          </a:p>
        </p:txBody>
      </p:sp>
    </p:spTree>
    <p:extLst>
      <p:ext uri="{BB962C8B-B14F-4D97-AF65-F5344CB8AC3E}">
        <p14:creationId xmlns:p14="http://schemas.microsoft.com/office/powerpoint/2010/main" val="2976874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17</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11040029" cy="949171"/>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endParaRPr lang="en-US" altLang="zh-CN" sz="2400" dirty="0">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grpSp>
        <p:nvGrpSpPr>
          <p:cNvPr id="12" name="组合 11">
            <a:extLst>
              <a:ext uri="{FF2B5EF4-FFF2-40B4-BE49-F238E27FC236}">
                <a16:creationId xmlns:a16="http://schemas.microsoft.com/office/drawing/2014/main" id="{794B6356-39ED-4122-948A-385EA9CDB11C}"/>
              </a:ext>
            </a:extLst>
          </p:cNvPr>
          <p:cNvGrpSpPr/>
          <p:nvPr/>
        </p:nvGrpSpPr>
        <p:grpSpPr>
          <a:xfrm>
            <a:off x="295172" y="2828247"/>
            <a:ext cx="2686935" cy="1963479"/>
            <a:chOff x="342901" y="4546599"/>
            <a:chExt cx="2686935" cy="1963479"/>
          </a:xfrm>
        </p:grpSpPr>
        <p:pic>
          <p:nvPicPr>
            <p:cNvPr id="112" name="图片 111">
              <a:extLst>
                <a:ext uri="{FF2B5EF4-FFF2-40B4-BE49-F238E27FC236}">
                  <a16:creationId xmlns:a16="http://schemas.microsoft.com/office/drawing/2014/main" id="{51C3960B-F03D-4C81-B53C-3BAAC84665C9}"/>
                </a:ext>
              </a:extLst>
            </p:cNvPr>
            <p:cNvPicPr>
              <a:picLocks noChangeAspect="1"/>
            </p:cNvPicPr>
            <p:nvPr/>
          </p:nvPicPr>
          <p:blipFill>
            <a:blip r:embed="rId3"/>
            <a:stretch>
              <a:fillRect/>
            </a:stretch>
          </p:blipFill>
          <p:spPr>
            <a:xfrm>
              <a:off x="342901" y="4546599"/>
              <a:ext cx="2141976" cy="1963479"/>
            </a:xfrm>
            <a:prstGeom prst="rect">
              <a:avLst/>
            </a:prstGeom>
          </p:spPr>
        </p:pic>
        <p:pic>
          <p:nvPicPr>
            <p:cNvPr id="114" name="图片 113">
              <a:extLst>
                <a:ext uri="{FF2B5EF4-FFF2-40B4-BE49-F238E27FC236}">
                  <a16:creationId xmlns:a16="http://schemas.microsoft.com/office/drawing/2014/main" id="{71163460-31BF-4F2A-AC6E-736662A52275}"/>
                </a:ext>
              </a:extLst>
            </p:cNvPr>
            <p:cNvPicPr>
              <a:picLocks noChangeAspect="1"/>
            </p:cNvPicPr>
            <p:nvPr/>
          </p:nvPicPr>
          <p:blipFill>
            <a:blip r:embed="rId4"/>
            <a:stretch>
              <a:fillRect/>
            </a:stretch>
          </p:blipFill>
          <p:spPr>
            <a:xfrm rot="16200000">
              <a:off x="2673602" y="5356940"/>
              <a:ext cx="352467" cy="360000"/>
            </a:xfrm>
            <a:prstGeom prst="rect">
              <a:avLst/>
            </a:prstGeom>
          </p:spPr>
        </p:pic>
      </p:grpSp>
      <p:pic>
        <p:nvPicPr>
          <p:cNvPr id="13" name="图片 12">
            <a:extLst>
              <a:ext uri="{FF2B5EF4-FFF2-40B4-BE49-F238E27FC236}">
                <a16:creationId xmlns:a16="http://schemas.microsoft.com/office/drawing/2014/main" id="{A37F04DE-CE0A-4773-BDFF-3F3914F383E1}"/>
              </a:ext>
            </a:extLst>
          </p:cNvPr>
          <p:cNvPicPr>
            <a:picLocks noChangeAspect="1"/>
          </p:cNvPicPr>
          <p:nvPr/>
        </p:nvPicPr>
        <p:blipFill>
          <a:blip r:embed="rId5"/>
          <a:stretch>
            <a:fillRect/>
          </a:stretch>
        </p:blipFill>
        <p:spPr>
          <a:xfrm>
            <a:off x="3167065" y="2828247"/>
            <a:ext cx="2271607" cy="1968029"/>
          </a:xfrm>
          <a:prstGeom prst="rect">
            <a:avLst/>
          </a:prstGeom>
        </p:spPr>
      </p:pic>
      <p:pic>
        <p:nvPicPr>
          <p:cNvPr id="2" name="图片 1">
            <a:extLst>
              <a:ext uri="{FF2B5EF4-FFF2-40B4-BE49-F238E27FC236}">
                <a16:creationId xmlns:a16="http://schemas.microsoft.com/office/drawing/2014/main" id="{E9E6AC4E-DDC4-4C87-B86B-C11CCE5B4385}"/>
              </a:ext>
            </a:extLst>
          </p:cNvPr>
          <p:cNvPicPr>
            <a:picLocks noChangeAspect="1"/>
          </p:cNvPicPr>
          <p:nvPr/>
        </p:nvPicPr>
        <p:blipFill>
          <a:blip r:embed="rId6"/>
          <a:stretch>
            <a:fillRect/>
          </a:stretch>
        </p:blipFill>
        <p:spPr>
          <a:xfrm>
            <a:off x="3144015" y="2930257"/>
            <a:ext cx="2304000" cy="1721380"/>
          </a:xfrm>
          <a:prstGeom prst="rect">
            <a:avLst/>
          </a:prstGeom>
        </p:spPr>
      </p:pic>
      <p:sp>
        <p:nvSpPr>
          <p:cNvPr id="5" name="Rectangle 4">
            <a:extLst>
              <a:ext uri="{FF2B5EF4-FFF2-40B4-BE49-F238E27FC236}">
                <a16:creationId xmlns:a16="http://schemas.microsoft.com/office/drawing/2014/main" id="{3C1C2CF1-EB20-C84D-84ED-BA9092947AD2}"/>
              </a:ext>
            </a:extLst>
          </p:cNvPr>
          <p:cNvSpPr/>
          <p:nvPr/>
        </p:nvSpPr>
        <p:spPr>
          <a:xfrm>
            <a:off x="760036" y="4801361"/>
            <a:ext cx="5936673" cy="590931"/>
          </a:xfrm>
          <a:prstGeom prst="rect">
            <a:avLst/>
          </a:prstGeom>
        </p:spPr>
        <p:txBody>
          <a:bodyPr wrap="square">
            <a:spAutoFit/>
          </a:bodyPr>
          <a:lstStyle/>
          <a:p>
            <a:pPr>
              <a:lnSpc>
                <a:spcPct val="80000"/>
              </a:lnSpc>
            </a:pPr>
            <a:r>
              <a:rPr lang="en-US" altLang="zh-CN" sz="2000" b="1" i="1" dirty="0">
                <a:latin typeface="Open Sans" panose="020B0606030504020204"/>
              </a:rPr>
              <a:t>Map each port in the input topology to an individual port on the programmable switch</a:t>
            </a:r>
            <a:r>
              <a:rPr lang="zh-CN" altLang="en-US" sz="2000" b="1" i="1" dirty="0">
                <a:latin typeface="Open Sans" panose="020B0606030504020204"/>
              </a:rPr>
              <a:t> </a:t>
            </a:r>
            <a:r>
              <a:rPr lang="en-US" altLang="zh-CN" sz="2000" b="1" i="1" dirty="0">
                <a:latin typeface="Open Sans" panose="020B0606030504020204"/>
              </a:rPr>
              <a:t>( x1~x6 -&gt; y1~y6)</a:t>
            </a:r>
          </a:p>
        </p:txBody>
      </p:sp>
      <p:pic>
        <p:nvPicPr>
          <p:cNvPr id="51" name="图片 2">
            <a:extLst>
              <a:ext uri="{FF2B5EF4-FFF2-40B4-BE49-F238E27FC236}">
                <a16:creationId xmlns:a16="http://schemas.microsoft.com/office/drawing/2014/main" id="{7945BC36-683E-2144-B85D-682A8943CA55}"/>
              </a:ext>
            </a:extLst>
          </p:cNvPr>
          <p:cNvPicPr>
            <a:picLocks noChangeAspect="1"/>
          </p:cNvPicPr>
          <p:nvPr/>
        </p:nvPicPr>
        <p:blipFill>
          <a:blip r:embed="rId7"/>
          <a:stretch>
            <a:fillRect/>
          </a:stretch>
        </p:blipFill>
        <p:spPr>
          <a:xfrm>
            <a:off x="3456286" y="2950770"/>
            <a:ext cx="1679933" cy="1700867"/>
          </a:xfrm>
          <a:prstGeom prst="rect">
            <a:avLst/>
          </a:prstGeom>
        </p:spPr>
      </p:pic>
      <p:sp>
        <p:nvSpPr>
          <p:cNvPr id="8" name="Rectangle 7">
            <a:extLst>
              <a:ext uri="{FF2B5EF4-FFF2-40B4-BE49-F238E27FC236}">
                <a16:creationId xmlns:a16="http://schemas.microsoft.com/office/drawing/2014/main" id="{35B6B219-F87D-EA4B-ADF9-7F43E805E21C}"/>
              </a:ext>
            </a:extLst>
          </p:cNvPr>
          <p:cNvSpPr/>
          <p:nvPr/>
        </p:nvSpPr>
        <p:spPr>
          <a:xfrm>
            <a:off x="189603" y="5435795"/>
            <a:ext cx="2353113" cy="478272"/>
          </a:xfrm>
          <a:prstGeom prst="rect">
            <a:avLst/>
          </a:prstGeom>
        </p:spPr>
        <p:txBody>
          <a:bodyPr wrap="square">
            <a:spAutoFit/>
          </a:bodyPr>
          <a:lstStyle/>
          <a:p>
            <a:pPr>
              <a:lnSpc>
                <a:spcPct val="110000"/>
              </a:lnSpc>
            </a:pPr>
            <a:r>
              <a:rPr lang="en-US" altLang="zh-CN" sz="2400" i="1" dirty="0">
                <a:solidFill>
                  <a:schemeClr val="accent6"/>
                </a:solidFill>
                <a:latin typeface="Open Sans" panose="020B0606030504020204"/>
              </a:rPr>
              <a:t>Switch Emulation</a:t>
            </a:r>
          </a:p>
        </p:txBody>
      </p:sp>
      <p:sp>
        <p:nvSpPr>
          <p:cNvPr id="17" name="Rectangle 16">
            <a:extLst>
              <a:ext uri="{FF2B5EF4-FFF2-40B4-BE49-F238E27FC236}">
                <a16:creationId xmlns:a16="http://schemas.microsoft.com/office/drawing/2014/main" id="{B1CC1AEF-92F1-CD4D-8723-0CABB8827122}"/>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switches.</a:t>
            </a:r>
          </a:p>
        </p:txBody>
      </p:sp>
    </p:spTree>
    <p:extLst>
      <p:ext uri="{BB962C8B-B14F-4D97-AF65-F5344CB8AC3E}">
        <p14:creationId xmlns:p14="http://schemas.microsoft.com/office/powerpoint/2010/main" val="137618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
                                            <p:txEl>
                                              <p:pRg st="1" end="1"/>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blinds(horizontal)">
                                      <p:cBhvr>
                                        <p:cTn id="15" dur="500"/>
                                        <p:tgtEl>
                                          <p:spTgt spid="51"/>
                                        </p:tgtEl>
                                      </p:cBhvr>
                                    </p:animEffec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wipe(up)">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18</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11040029" cy="949171"/>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endParaRPr lang="en-US" altLang="zh-CN" sz="2400" dirty="0">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grpSp>
        <p:nvGrpSpPr>
          <p:cNvPr id="12" name="组合 11">
            <a:extLst>
              <a:ext uri="{FF2B5EF4-FFF2-40B4-BE49-F238E27FC236}">
                <a16:creationId xmlns:a16="http://schemas.microsoft.com/office/drawing/2014/main" id="{794B6356-39ED-4122-948A-385EA9CDB11C}"/>
              </a:ext>
            </a:extLst>
          </p:cNvPr>
          <p:cNvGrpSpPr/>
          <p:nvPr/>
        </p:nvGrpSpPr>
        <p:grpSpPr>
          <a:xfrm>
            <a:off x="295172" y="2828247"/>
            <a:ext cx="2686935" cy="1963479"/>
            <a:chOff x="342901" y="4546599"/>
            <a:chExt cx="2686935" cy="1963479"/>
          </a:xfrm>
        </p:grpSpPr>
        <p:pic>
          <p:nvPicPr>
            <p:cNvPr id="112" name="图片 111">
              <a:extLst>
                <a:ext uri="{FF2B5EF4-FFF2-40B4-BE49-F238E27FC236}">
                  <a16:creationId xmlns:a16="http://schemas.microsoft.com/office/drawing/2014/main" id="{51C3960B-F03D-4C81-B53C-3BAAC84665C9}"/>
                </a:ext>
              </a:extLst>
            </p:cNvPr>
            <p:cNvPicPr>
              <a:picLocks noChangeAspect="1"/>
            </p:cNvPicPr>
            <p:nvPr/>
          </p:nvPicPr>
          <p:blipFill>
            <a:blip r:embed="rId3"/>
            <a:stretch>
              <a:fillRect/>
            </a:stretch>
          </p:blipFill>
          <p:spPr>
            <a:xfrm>
              <a:off x="342901" y="4546599"/>
              <a:ext cx="2141976" cy="1963479"/>
            </a:xfrm>
            <a:prstGeom prst="rect">
              <a:avLst/>
            </a:prstGeom>
          </p:spPr>
        </p:pic>
        <p:pic>
          <p:nvPicPr>
            <p:cNvPr id="114" name="图片 113">
              <a:extLst>
                <a:ext uri="{FF2B5EF4-FFF2-40B4-BE49-F238E27FC236}">
                  <a16:creationId xmlns:a16="http://schemas.microsoft.com/office/drawing/2014/main" id="{71163460-31BF-4F2A-AC6E-736662A52275}"/>
                </a:ext>
              </a:extLst>
            </p:cNvPr>
            <p:cNvPicPr>
              <a:picLocks noChangeAspect="1"/>
            </p:cNvPicPr>
            <p:nvPr/>
          </p:nvPicPr>
          <p:blipFill>
            <a:blip r:embed="rId4"/>
            <a:stretch>
              <a:fillRect/>
            </a:stretch>
          </p:blipFill>
          <p:spPr>
            <a:xfrm rot="16200000">
              <a:off x="2673602" y="5356940"/>
              <a:ext cx="352467" cy="360000"/>
            </a:xfrm>
            <a:prstGeom prst="rect">
              <a:avLst/>
            </a:prstGeom>
          </p:spPr>
        </p:pic>
      </p:grpSp>
      <p:pic>
        <p:nvPicPr>
          <p:cNvPr id="13" name="图片 12">
            <a:extLst>
              <a:ext uri="{FF2B5EF4-FFF2-40B4-BE49-F238E27FC236}">
                <a16:creationId xmlns:a16="http://schemas.microsoft.com/office/drawing/2014/main" id="{A37F04DE-CE0A-4773-BDFF-3F3914F383E1}"/>
              </a:ext>
            </a:extLst>
          </p:cNvPr>
          <p:cNvPicPr>
            <a:picLocks noChangeAspect="1"/>
          </p:cNvPicPr>
          <p:nvPr/>
        </p:nvPicPr>
        <p:blipFill>
          <a:blip r:embed="rId5"/>
          <a:stretch>
            <a:fillRect/>
          </a:stretch>
        </p:blipFill>
        <p:spPr>
          <a:xfrm>
            <a:off x="3167065" y="2828247"/>
            <a:ext cx="2271607" cy="1968029"/>
          </a:xfrm>
          <a:prstGeom prst="rect">
            <a:avLst/>
          </a:prstGeom>
        </p:spPr>
      </p:pic>
      <p:pic>
        <p:nvPicPr>
          <p:cNvPr id="2" name="图片 1">
            <a:extLst>
              <a:ext uri="{FF2B5EF4-FFF2-40B4-BE49-F238E27FC236}">
                <a16:creationId xmlns:a16="http://schemas.microsoft.com/office/drawing/2014/main" id="{E9E6AC4E-DDC4-4C87-B86B-C11CCE5B4385}"/>
              </a:ext>
            </a:extLst>
          </p:cNvPr>
          <p:cNvPicPr>
            <a:picLocks noChangeAspect="1"/>
          </p:cNvPicPr>
          <p:nvPr/>
        </p:nvPicPr>
        <p:blipFill>
          <a:blip r:embed="rId6"/>
          <a:stretch>
            <a:fillRect/>
          </a:stretch>
        </p:blipFill>
        <p:spPr>
          <a:xfrm>
            <a:off x="3144015" y="2930257"/>
            <a:ext cx="2304000" cy="1721380"/>
          </a:xfrm>
          <a:prstGeom prst="rect">
            <a:avLst/>
          </a:prstGeom>
        </p:spPr>
      </p:pic>
      <p:sp>
        <p:nvSpPr>
          <p:cNvPr id="5" name="Rectangle 4">
            <a:extLst>
              <a:ext uri="{FF2B5EF4-FFF2-40B4-BE49-F238E27FC236}">
                <a16:creationId xmlns:a16="http://schemas.microsoft.com/office/drawing/2014/main" id="{3C1C2CF1-EB20-C84D-84ED-BA9092947AD2}"/>
              </a:ext>
            </a:extLst>
          </p:cNvPr>
          <p:cNvSpPr/>
          <p:nvPr/>
        </p:nvSpPr>
        <p:spPr>
          <a:xfrm>
            <a:off x="760036" y="4801361"/>
            <a:ext cx="5936673" cy="590931"/>
          </a:xfrm>
          <a:prstGeom prst="rect">
            <a:avLst/>
          </a:prstGeom>
        </p:spPr>
        <p:txBody>
          <a:bodyPr wrap="square">
            <a:spAutoFit/>
          </a:bodyPr>
          <a:lstStyle/>
          <a:p>
            <a:pPr>
              <a:lnSpc>
                <a:spcPct val="80000"/>
              </a:lnSpc>
            </a:pPr>
            <a:r>
              <a:rPr lang="en-US" altLang="zh-CN" sz="2000" b="1" i="1" dirty="0">
                <a:latin typeface="Open Sans" panose="020B0606030504020204"/>
              </a:rPr>
              <a:t>Map each port in the input topology to an individual port on the programmable switch</a:t>
            </a:r>
            <a:r>
              <a:rPr lang="zh-CN" altLang="en-US" sz="2000" b="1" i="1" dirty="0">
                <a:latin typeface="Open Sans" panose="020B0606030504020204"/>
              </a:rPr>
              <a:t> </a:t>
            </a:r>
            <a:r>
              <a:rPr lang="en-US" altLang="zh-CN" sz="2000" b="1" i="1" dirty="0">
                <a:latin typeface="Open Sans" panose="020B0606030504020204"/>
              </a:rPr>
              <a:t>( x1~x6 -&gt; y1~y6)</a:t>
            </a:r>
          </a:p>
        </p:txBody>
      </p:sp>
      <p:pic>
        <p:nvPicPr>
          <p:cNvPr id="51" name="图片 2">
            <a:extLst>
              <a:ext uri="{FF2B5EF4-FFF2-40B4-BE49-F238E27FC236}">
                <a16:creationId xmlns:a16="http://schemas.microsoft.com/office/drawing/2014/main" id="{7945BC36-683E-2144-B85D-682A8943CA55}"/>
              </a:ext>
            </a:extLst>
          </p:cNvPr>
          <p:cNvPicPr>
            <a:picLocks noChangeAspect="1"/>
          </p:cNvPicPr>
          <p:nvPr/>
        </p:nvPicPr>
        <p:blipFill>
          <a:blip r:embed="rId7"/>
          <a:stretch>
            <a:fillRect/>
          </a:stretch>
        </p:blipFill>
        <p:spPr>
          <a:xfrm>
            <a:off x="3456286" y="2950770"/>
            <a:ext cx="1679933" cy="1700867"/>
          </a:xfrm>
          <a:prstGeom prst="rect">
            <a:avLst/>
          </a:prstGeom>
        </p:spPr>
      </p:pic>
      <p:sp>
        <p:nvSpPr>
          <p:cNvPr id="8" name="Rectangle 7">
            <a:extLst>
              <a:ext uri="{FF2B5EF4-FFF2-40B4-BE49-F238E27FC236}">
                <a16:creationId xmlns:a16="http://schemas.microsoft.com/office/drawing/2014/main" id="{35B6B219-F87D-EA4B-ADF9-7F43E805E21C}"/>
              </a:ext>
            </a:extLst>
          </p:cNvPr>
          <p:cNvSpPr/>
          <p:nvPr/>
        </p:nvSpPr>
        <p:spPr>
          <a:xfrm>
            <a:off x="189603" y="5435795"/>
            <a:ext cx="2353113" cy="478272"/>
          </a:xfrm>
          <a:prstGeom prst="rect">
            <a:avLst/>
          </a:prstGeom>
        </p:spPr>
        <p:txBody>
          <a:bodyPr wrap="square">
            <a:spAutoFit/>
          </a:bodyPr>
          <a:lstStyle/>
          <a:p>
            <a:pPr>
              <a:lnSpc>
                <a:spcPct val="110000"/>
              </a:lnSpc>
            </a:pPr>
            <a:r>
              <a:rPr lang="en-US" altLang="zh-CN" sz="2400" i="1" dirty="0">
                <a:solidFill>
                  <a:schemeClr val="accent6"/>
                </a:solidFill>
                <a:latin typeface="Open Sans" panose="020B0606030504020204"/>
              </a:rPr>
              <a:t>Switch Emulation</a:t>
            </a:r>
          </a:p>
        </p:txBody>
      </p:sp>
      <p:sp>
        <p:nvSpPr>
          <p:cNvPr id="17" name="Rectangle 16">
            <a:extLst>
              <a:ext uri="{FF2B5EF4-FFF2-40B4-BE49-F238E27FC236}">
                <a16:creationId xmlns:a16="http://schemas.microsoft.com/office/drawing/2014/main" id="{B1CC1AEF-92F1-CD4D-8723-0CABB8827122}"/>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switches.</a:t>
            </a:r>
          </a:p>
        </p:txBody>
      </p:sp>
      <p:sp>
        <p:nvSpPr>
          <p:cNvPr id="15" name="Rounded Rectangle 14">
            <a:extLst>
              <a:ext uri="{FF2B5EF4-FFF2-40B4-BE49-F238E27FC236}">
                <a16:creationId xmlns:a16="http://schemas.microsoft.com/office/drawing/2014/main" id="{EB4B4296-5508-2045-A23C-9D60AEACEC55}"/>
              </a:ext>
            </a:extLst>
          </p:cNvPr>
          <p:cNvSpPr/>
          <p:nvPr/>
        </p:nvSpPr>
        <p:spPr>
          <a:xfrm>
            <a:off x="2987919" y="2867400"/>
            <a:ext cx="651885" cy="465827"/>
          </a:xfrm>
          <a:prstGeom prst="roundRect">
            <a:avLst>
              <a:gd name="adj" fmla="val 1019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Arrow Rotate right">
            <a:extLst>
              <a:ext uri="{FF2B5EF4-FFF2-40B4-BE49-F238E27FC236}">
                <a16:creationId xmlns:a16="http://schemas.microsoft.com/office/drawing/2014/main" id="{CFDDE5B2-5ECB-B34B-B233-B74EFE4897A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94534" y="2998383"/>
            <a:ext cx="582887" cy="582887"/>
          </a:xfrm>
          <a:prstGeom prst="rect">
            <a:avLst/>
          </a:prstGeom>
        </p:spPr>
      </p:pic>
      <p:grpSp>
        <p:nvGrpSpPr>
          <p:cNvPr id="10" name="Group 9">
            <a:extLst>
              <a:ext uri="{FF2B5EF4-FFF2-40B4-BE49-F238E27FC236}">
                <a16:creationId xmlns:a16="http://schemas.microsoft.com/office/drawing/2014/main" id="{0A7F8236-7AB6-BF48-B09D-C83A442FD632}"/>
              </a:ext>
            </a:extLst>
          </p:cNvPr>
          <p:cNvGrpSpPr/>
          <p:nvPr/>
        </p:nvGrpSpPr>
        <p:grpSpPr>
          <a:xfrm>
            <a:off x="6663866" y="2755352"/>
            <a:ext cx="5379655" cy="1626973"/>
            <a:chOff x="6663866" y="2755352"/>
            <a:chExt cx="5379655" cy="1626973"/>
          </a:xfrm>
        </p:grpSpPr>
        <p:cxnSp>
          <p:nvCxnSpPr>
            <p:cNvPr id="34" name="直接连接符 177">
              <a:extLst>
                <a:ext uri="{FF2B5EF4-FFF2-40B4-BE49-F238E27FC236}">
                  <a16:creationId xmlns:a16="http://schemas.microsoft.com/office/drawing/2014/main" id="{C2E50AFF-A27A-8847-9277-0B6366791134}"/>
                </a:ext>
              </a:extLst>
            </p:cNvPr>
            <p:cNvCxnSpPr>
              <a:cxnSpLocks/>
            </p:cNvCxnSpPr>
            <p:nvPr/>
          </p:nvCxnSpPr>
          <p:spPr>
            <a:xfrm>
              <a:off x="10465959" y="2942325"/>
              <a:ext cx="0" cy="14400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6">
              <a:extLst>
                <a:ext uri="{FF2B5EF4-FFF2-40B4-BE49-F238E27FC236}">
                  <a16:creationId xmlns:a16="http://schemas.microsoft.com/office/drawing/2014/main" id="{31273FC0-CEFF-AD4A-9EAF-EC38A4AA7B15}"/>
                </a:ext>
              </a:extLst>
            </p:cNvPr>
            <p:cNvCxnSpPr>
              <a:cxnSpLocks/>
            </p:cNvCxnSpPr>
            <p:nvPr/>
          </p:nvCxnSpPr>
          <p:spPr>
            <a:xfrm>
              <a:off x="8455253" y="2942325"/>
              <a:ext cx="0" cy="14400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6" name="矩形 176">
              <a:extLst>
                <a:ext uri="{FF2B5EF4-FFF2-40B4-BE49-F238E27FC236}">
                  <a16:creationId xmlns:a16="http://schemas.microsoft.com/office/drawing/2014/main" id="{0D4A6A84-0213-5745-9FB2-0C39C8891102}"/>
                </a:ext>
              </a:extLst>
            </p:cNvPr>
            <p:cNvSpPr/>
            <p:nvPr/>
          </p:nvSpPr>
          <p:spPr>
            <a:xfrm>
              <a:off x="10664078" y="2755352"/>
              <a:ext cx="1379443"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Egress Pipeline</a:t>
              </a:r>
              <a:endParaRPr lang="zh-CN" altLang="en-US" b="1" dirty="0">
                <a:solidFill>
                  <a:schemeClr val="tx1"/>
                </a:solidFill>
              </a:endParaRPr>
            </a:p>
          </p:txBody>
        </p:sp>
        <p:sp>
          <p:nvSpPr>
            <p:cNvPr id="37" name="矩形 176">
              <a:extLst>
                <a:ext uri="{FF2B5EF4-FFF2-40B4-BE49-F238E27FC236}">
                  <a16:creationId xmlns:a16="http://schemas.microsoft.com/office/drawing/2014/main" id="{43207189-B4A0-2B4C-B12C-AD9C43A5D7D8}"/>
                </a:ext>
              </a:extLst>
            </p:cNvPr>
            <p:cNvSpPr/>
            <p:nvPr/>
          </p:nvSpPr>
          <p:spPr>
            <a:xfrm>
              <a:off x="6663866" y="2755352"/>
              <a:ext cx="1784042"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Ingress Pipeline</a:t>
              </a:r>
              <a:endParaRPr lang="zh-CN" altLang="en-US" b="1" dirty="0">
                <a:solidFill>
                  <a:schemeClr val="tx1"/>
                </a:solidFill>
              </a:endParaRPr>
            </a:p>
          </p:txBody>
        </p:sp>
        <p:sp>
          <p:nvSpPr>
            <p:cNvPr id="38" name="矩形 32">
              <a:extLst>
                <a:ext uri="{FF2B5EF4-FFF2-40B4-BE49-F238E27FC236}">
                  <a16:creationId xmlns:a16="http://schemas.microsoft.com/office/drawing/2014/main" id="{332ACB04-5170-7149-8442-58CC227BBD24}"/>
                </a:ext>
              </a:extLst>
            </p:cNvPr>
            <p:cNvSpPr/>
            <p:nvPr/>
          </p:nvSpPr>
          <p:spPr>
            <a:xfrm>
              <a:off x="8776233" y="2755352"/>
              <a:ext cx="1462212"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Traffic Manager</a:t>
              </a:r>
              <a:endParaRPr lang="zh-CN" altLang="en-US" b="1" dirty="0">
                <a:solidFill>
                  <a:schemeClr val="tx1"/>
                </a:solidFill>
              </a:endParaRPr>
            </a:p>
          </p:txBody>
        </p:sp>
        <p:cxnSp>
          <p:nvCxnSpPr>
            <p:cNvPr id="39" name="直接箭头连接符 31">
              <a:extLst>
                <a:ext uri="{FF2B5EF4-FFF2-40B4-BE49-F238E27FC236}">
                  <a16:creationId xmlns:a16="http://schemas.microsoft.com/office/drawing/2014/main" id="{E21C6BE3-16D1-7642-86E1-B32AF8C4B816}"/>
                </a:ext>
              </a:extLst>
            </p:cNvPr>
            <p:cNvCxnSpPr>
              <a:cxnSpLocks/>
              <a:stCxn id="40" idx="3"/>
            </p:cNvCxnSpPr>
            <p:nvPr/>
          </p:nvCxnSpPr>
          <p:spPr>
            <a:xfrm>
              <a:off x="7641838" y="3384770"/>
              <a:ext cx="1528313" cy="0"/>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sp>
          <p:nvSpPr>
            <p:cNvPr id="40" name="椭圆 124">
              <a:extLst>
                <a:ext uri="{FF2B5EF4-FFF2-40B4-BE49-F238E27FC236}">
                  <a16:creationId xmlns:a16="http://schemas.microsoft.com/office/drawing/2014/main" id="{5D3AA3DB-F642-2241-89DE-77D26A63BF35}"/>
                </a:ext>
              </a:extLst>
            </p:cNvPr>
            <p:cNvSpPr/>
            <p:nvPr/>
          </p:nvSpPr>
          <p:spPr>
            <a:xfrm>
              <a:off x="7343038" y="3235380"/>
              <a:ext cx="298800" cy="298780"/>
            </a:xfrm>
            <a:prstGeom prst="rect">
              <a:avLst/>
            </a:prstGeom>
            <a:solidFill>
              <a:schemeClr val="tx1">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y1</a:t>
              </a:r>
              <a:endParaRPr lang="zh-CN" altLang="en-US">
                <a:solidFill>
                  <a:schemeClr val="tx1"/>
                </a:solidFill>
              </a:endParaRPr>
            </a:p>
          </p:txBody>
        </p:sp>
        <p:sp>
          <p:nvSpPr>
            <p:cNvPr id="42" name="Freeform 41">
              <a:extLst>
                <a:ext uri="{FF2B5EF4-FFF2-40B4-BE49-F238E27FC236}">
                  <a16:creationId xmlns:a16="http://schemas.microsoft.com/office/drawing/2014/main" id="{1262295D-A525-FA4B-8274-45B4FB204415}"/>
                </a:ext>
              </a:extLst>
            </p:cNvPr>
            <p:cNvSpPr/>
            <p:nvPr/>
          </p:nvSpPr>
          <p:spPr>
            <a:xfrm rot="5400000" flipH="1" flipV="1">
              <a:off x="7138062" y="3172836"/>
              <a:ext cx="179988" cy="224599"/>
            </a:xfrm>
            <a:custGeom>
              <a:avLst/>
              <a:gdLst>
                <a:gd name="connsiteX0" fmla="*/ 9424248 w 9818287"/>
                <a:gd name="connsiteY0" fmla="*/ 1275048 h 2348883"/>
                <a:gd name="connsiteX1" fmla="*/ 9329655 w 9818287"/>
                <a:gd name="connsiteY1" fmla="*/ 2094855 h 2348883"/>
                <a:gd name="connsiteX2" fmla="*/ 4584234 w 9818287"/>
                <a:gd name="connsiteY2" fmla="*/ 2347103 h 2348883"/>
                <a:gd name="connsiteX3" fmla="*/ 296013 w 9818287"/>
                <a:gd name="connsiteY3" fmla="*/ 2000262 h 2348883"/>
                <a:gd name="connsiteX4" fmla="*/ 469434 w 9818287"/>
                <a:gd name="connsiteY4" fmla="*/ 218759 h 2348883"/>
                <a:gd name="connsiteX5" fmla="*/ 1257710 w 9818287"/>
                <a:gd name="connsiteY5" fmla="*/ 13807 h 2348883"/>
                <a:gd name="connsiteX0" fmla="*/ 9424248 w 9724847"/>
                <a:gd name="connsiteY0" fmla="*/ 1275048 h 2348883"/>
                <a:gd name="connsiteX1" fmla="*/ 9329655 w 9724847"/>
                <a:gd name="connsiteY1" fmla="*/ 2094855 h 2348883"/>
                <a:gd name="connsiteX2" fmla="*/ 4584234 w 9724847"/>
                <a:gd name="connsiteY2" fmla="*/ 2347103 h 2348883"/>
                <a:gd name="connsiteX3" fmla="*/ 296013 w 9724847"/>
                <a:gd name="connsiteY3" fmla="*/ 2000262 h 2348883"/>
                <a:gd name="connsiteX4" fmla="*/ 469434 w 9724847"/>
                <a:gd name="connsiteY4" fmla="*/ 218759 h 2348883"/>
                <a:gd name="connsiteX5" fmla="*/ 1257710 w 9724847"/>
                <a:gd name="connsiteY5" fmla="*/ 13807 h 2348883"/>
                <a:gd name="connsiteX0" fmla="*/ 9424248 w 9427069"/>
                <a:gd name="connsiteY0" fmla="*/ 1275048 h 2347764"/>
                <a:gd name="connsiteX1" fmla="*/ 8257600 w 9427069"/>
                <a:gd name="connsiteY1" fmla="*/ 2063324 h 2347764"/>
                <a:gd name="connsiteX2" fmla="*/ 4584234 w 9427069"/>
                <a:gd name="connsiteY2" fmla="*/ 2347103 h 2347764"/>
                <a:gd name="connsiteX3" fmla="*/ 296013 w 9427069"/>
                <a:gd name="connsiteY3" fmla="*/ 2000262 h 2347764"/>
                <a:gd name="connsiteX4" fmla="*/ 469434 w 9427069"/>
                <a:gd name="connsiteY4" fmla="*/ 218759 h 2347764"/>
                <a:gd name="connsiteX5" fmla="*/ 1257710 w 9427069"/>
                <a:gd name="connsiteY5" fmla="*/ 13807 h 2347764"/>
                <a:gd name="connsiteX0" fmla="*/ 9417254 w 9420175"/>
                <a:gd name="connsiteY0" fmla="*/ 1275048 h 2106988"/>
                <a:gd name="connsiteX1" fmla="*/ 8250606 w 9420175"/>
                <a:gd name="connsiteY1" fmla="*/ 2063324 h 2106988"/>
                <a:gd name="connsiteX2" fmla="*/ 4482647 w 9420175"/>
                <a:gd name="connsiteY2" fmla="*/ 1921434 h 2106988"/>
                <a:gd name="connsiteX3" fmla="*/ 289019 w 9420175"/>
                <a:gd name="connsiteY3" fmla="*/ 2000262 h 2106988"/>
                <a:gd name="connsiteX4" fmla="*/ 462440 w 9420175"/>
                <a:gd name="connsiteY4" fmla="*/ 218759 h 2106988"/>
                <a:gd name="connsiteX5" fmla="*/ 1250716 w 9420175"/>
                <a:gd name="connsiteY5" fmla="*/ 13807 h 2106988"/>
                <a:gd name="connsiteX0" fmla="*/ 9417254 w 9418754"/>
                <a:gd name="connsiteY0" fmla="*/ 1275048 h 2114358"/>
                <a:gd name="connsiteX1" fmla="*/ 7840702 w 9418754"/>
                <a:gd name="connsiteY1" fmla="*/ 1811076 h 2114358"/>
                <a:gd name="connsiteX2" fmla="*/ 4482647 w 9418754"/>
                <a:gd name="connsiteY2" fmla="*/ 1921434 h 2114358"/>
                <a:gd name="connsiteX3" fmla="*/ 289019 w 9418754"/>
                <a:gd name="connsiteY3" fmla="*/ 2000262 h 2114358"/>
                <a:gd name="connsiteX4" fmla="*/ 462440 w 9418754"/>
                <a:gd name="connsiteY4" fmla="*/ 218759 h 2114358"/>
                <a:gd name="connsiteX5" fmla="*/ 1250716 w 9418754"/>
                <a:gd name="connsiteY5" fmla="*/ 13807 h 2114358"/>
                <a:gd name="connsiteX0" fmla="*/ 8984214 w 8985714"/>
                <a:gd name="connsiteY0" fmla="*/ 1261241 h 1917788"/>
                <a:gd name="connsiteX1" fmla="*/ 7407662 w 8985714"/>
                <a:gd name="connsiteY1" fmla="*/ 1797269 h 1917788"/>
                <a:gd name="connsiteX2" fmla="*/ 4049607 w 8985714"/>
                <a:gd name="connsiteY2" fmla="*/ 1907627 h 1917788"/>
                <a:gd name="connsiteX3" fmla="*/ 565427 w 8985714"/>
                <a:gd name="connsiteY3" fmla="*/ 1623849 h 1917788"/>
                <a:gd name="connsiteX4" fmla="*/ 29400 w 8985714"/>
                <a:gd name="connsiteY4" fmla="*/ 204952 h 1917788"/>
                <a:gd name="connsiteX5" fmla="*/ 817676 w 8985714"/>
                <a:gd name="connsiteY5" fmla="*/ 0 h 1917788"/>
                <a:gd name="connsiteX0" fmla="*/ 8980744 w 8982244"/>
                <a:gd name="connsiteY0" fmla="*/ 1340069 h 1996616"/>
                <a:gd name="connsiteX1" fmla="*/ 7404192 w 8982244"/>
                <a:gd name="connsiteY1" fmla="*/ 1876097 h 1996616"/>
                <a:gd name="connsiteX2" fmla="*/ 4046137 w 8982244"/>
                <a:gd name="connsiteY2" fmla="*/ 1986455 h 1996616"/>
                <a:gd name="connsiteX3" fmla="*/ 561957 w 8982244"/>
                <a:gd name="connsiteY3" fmla="*/ 1702677 h 1996616"/>
                <a:gd name="connsiteX4" fmla="*/ 25930 w 8982244"/>
                <a:gd name="connsiteY4" fmla="*/ 283780 h 1996616"/>
                <a:gd name="connsiteX5" fmla="*/ 766910 w 8982244"/>
                <a:gd name="connsiteY5" fmla="*/ 0 h 1996616"/>
                <a:gd name="connsiteX0" fmla="*/ 8931224 w 8932724"/>
                <a:gd name="connsiteY0" fmla="*/ 1340069 h 1996616"/>
                <a:gd name="connsiteX1" fmla="*/ 7354672 w 8932724"/>
                <a:gd name="connsiteY1" fmla="*/ 1876097 h 1996616"/>
                <a:gd name="connsiteX2" fmla="*/ 3996617 w 8932724"/>
                <a:gd name="connsiteY2" fmla="*/ 1986455 h 1996616"/>
                <a:gd name="connsiteX3" fmla="*/ 512437 w 8932724"/>
                <a:gd name="connsiteY3" fmla="*/ 1702677 h 1996616"/>
                <a:gd name="connsiteX4" fmla="*/ 39472 w 8932724"/>
                <a:gd name="connsiteY4" fmla="*/ 614856 h 1996616"/>
                <a:gd name="connsiteX5" fmla="*/ 717390 w 8932724"/>
                <a:gd name="connsiteY5" fmla="*/ 0 h 1996616"/>
                <a:gd name="connsiteX0" fmla="*/ 8931224 w 8931224"/>
                <a:gd name="connsiteY0" fmla="*/ 1340069 h 2002349"/>
                <a:gd name="connsiteX1" fmla="*/ 3996617 w 8931224"/>
                <a:gd name="connsiteY1" fmla="*/ 1986455 h 2002349"/>
                <a:gd name="connsiteX2" fmla="*/ 512437 w 8931224"/>
                <a:gd name="connsiteY2" fmla="*/ 1702677 h 2002349"/>
                <a:gd name="connsiteX3" fmla="*/ 39472 w 8931224"/>
                <a:gd name="connsiteY3" fmla="*/ 614856 h 2002349"/>
                <a:gd name="connsiteX4" fmla="*/ 717390 w 8931224"/>
                <a:gd name="connsiteY4" fmla="*/ 0 h 2002349"/>
                <a:gd name="connsiteX0" fmla="*/ 9019237 w 9019237"/>
                <a:gd name="connsiteY0" fmla="*/ 1340069 h 1894127"/>
                <a:gd name="connsiteX1" fmla="*/ 5742949 w 9019237"/>
                <a:gd name="connsiteY1" fmla="*/ 1862468 h 1894127"/>
                <a:gd name="connsiteX2" fmla="*/ 600450 w 9019237"/>
                <a:gd name="connsiteY2" fmla="*/ 1702677 h 1894127"/>
                <a:gd name="connsiteX3" fmla="*/ 127485 w 9019237"/>
                <a:gd name="connsiteY3" fmla="*/ 614856 h 1894127"/>
                <a:gd name="connsiteX4" fmla="*/ 805403 w 9019237"/>
                <a:gd name="connsiteY4" fmla="*/ 0 h 1894127"/>
                <a:gd name="connsiteX0" fmla="*/ 8745654 w 8745654"/>
                <a:gd name="connsiteY0" fmla="*/ 1340069 h 1922913"/>
                <a:gd name="connsiteX1" fmla="*/ 5469366 w 8745654"/>
                <a:gd name="connsiteY1" fmla="*/ 1862468 h 1922913"/>
                <a:gd name="connsiteX2" fmla="*/ 326867 w 8745654"/>
                <a:gd name="connsiteY2" fmla="*/ 1702677 h 1922913"/>
                <a:gd name="connsiteX3" fmla="*/ 531820 w 8745654"/>
                <a:gd name="connsiteY3" fmla="*/ 0 h 1922913"/>
                <a:gd name="connsiteX0" fmla="*/ 8849462 w 8849462"/>
                <a:gd name="connsiteY0" fmla="*/ 1340069 h 1922913"/>
                <a:gd name="connsiteX1" fmla="*/ 5573174 w 8849462"/>
                <a:gd name="connsiteY1" fmla="*/ 1862468 h 1922913"/>
                <a:gd name="connsiteX2" fmla="*/ 430675 w 8849462"/>
                <a:gd name="connsiteY2" fmla="*/ 1702677 h 1922913"/>
                <a:gd name="connsiteX3" fmla="*/ 635628 w 8849462"/>
                <a:gd name="connsiteY3" fmla="*/ 0 h 1922913"/>
                <a:gd name="connsiteX0" fmla="*/ 8849462 w 8849462"/>
                <a:gd name="connsiteY0" fmla="*/ 1340069 h 1758790"/>
                <a:gd name="connsiteX1" fmla="*/ 430675 w 8849462"/>
                <a:gd name="connsiteY1" fmla="*/ 1702677 h 1758790"/>
                <a:gd name="connsiteX2" fmla="*/ 635628 w 8849462"/>
                <a:gd name="connsiteY2" fmla="*/ 0 h 1758790"/>
                <a:gd name="connsiteX0" fmla="*/ 8849462 w 8849462"/>
                <a:gd name="connsiteY0" fmla="*/ 1340069 h 1798679"/>
                <a:gd name="connsiteX1" fmla="*/ 430675 w 8849462"/>
                <a:gd name="connsiteY1" fmla="*/ 1702677 h 1798679"/>
                <a:gd name="connsiteX2" fmla="*/ 635628 w 8849462"/>
                <a:gd name="connsiteY2" fmla="*/ 0 h 1798679"/>
                <a:gd name="connsiteX0" fmla="*/ 8778342 w 8778342"/>
                <a:gd name="connsiteY0" fmla="*/ 1340069 h 1823558"/>
                <a:gd name="connsiteX1" fmla="*/ 468043 w 8778342"/>
                <a:gd name="connsiteY1" fmla="*/ 1733673 h 1823558"/>
                <a:gd name="connsiteX2" fmla="*/ 564508 w 8778342"/>
                <a:gd name="connsiteY2" fmla="*/ 0 h 1823558"/>
                <a:gd name="connsiteX0" fmla="*/ 8531407 w 8531407"/>
                <a:gd name="connsiteY0" fmla="*/ 1340069 h 1823558"/>
                <a:gd name="connsiteX1" fmla="*/ 221108 w 8531407"/>
                <a:gd name="connsiteY1" fmla="*/ 1733673 h 1823558"/>
                <a:gd name="connsiteX2" fmla="*/ 317573 w 8531407"/>
                <a:gd name="connsiteY2" fmla="*/ 0 h 1823558"/>
                <a:gd name="connsiteX0" fmla="*/ 8793161 w 8793161"/>
                <a:gd name="connsiteY0" fmla="*/ 1340069 h 1850572"/>
                <a:gd name="connsiteX1" fmla="*/ 482862 w 8793161"/>
                <a:gd name="connsiteY1" fmla="*/ 1733673 h 1850572"/>
                <a:gd name="connsiteX2" fmla="*/ 579327 w 8793161"/>
                <a:gd name="connsiteY2" fmla="*/ 0 h 1850572"/>
                <a:gd name="connsiteX0" fmla="*/ 8997138 w 8997138"/>
                <a:gd name="connsiteY0" fmla="*/ 1402062 h 1890039"/>
                <a:gd name="connsiteX1" fmla="*/ 686839 w 8997138"/>
                <a:gd name="connsiteY1" fmla="*/ 1795666 h 1890039"/>
                <a:gd name="connsiteX2" fmla="*/ 829799 w 8997138"/>
                <a:gd name="connsiteY2" fmla="*/ 0 h 1890039"/>
                <a:gd name="connsiteX0" fmla="*/ 8997138 w 8997138"/>
                <a:gd name="connsiteY0" fmla="*/ 1402062 h 1936762"/>
                <a:gd name="connsiteX1" fmla="*/ 686839 w 8997138"/>
                <a:gd name="connsiteY1" fmla="*/ 1795666 h 1936762"/>
                <a:gd name="connsiteX2" fmla="*/ 829799 w 8997138"/>
                <a:gd name="connsiteY2" fmla="*/ 0 h 1936762"/>
                <a:gd name="connsiteX0" fmla="*/ 9009671 w 9009671"/>
                <a:gd name="connsiteY0" fmla="*/ 844177 h 1849409"/>
                <a:gd name="connsiteX1" fmla="*/ 686839 w 9009671"/>
                <a:gd name="connsiteY1" fmla="*/ 1795666 h 1849409"/>
                <a:gd name="connsiteX2" fmla="*/ 829799 w 9009671"/>
                <a:gd name="connsiteY2" fmla="*/ 0 h 1849409"/>
                <a:gd name="connsiteX0" fmla="*/ 9009671 w 9087668"/>
                <a:gd name="connsiteY0" fmla="*/ 844177 h 1850197"/>
                <a:gd name="connsiteX1" fmla="*/ 686839 w 9087668"/>
                <a:gd name="connsiteY1" fmla="*/ 1795666 h 1850197"/>
                <a:gd name="connsiteX2" fmla="*/ 829799 w 9087668"/>
                <a:gd name="connsiteY2" fmla="*/ 0 h 1850197"/>
                <a:gd name="connsiteX0" fmla="*/ 8709076 w 8791775"/>
                <a:gd name="connsiteY0" fmla="*/ 844177 h 2002111"/>
                <a:gd name="connsiteX1" fmla="*/ 875043 w 8791775"/>
                <a:gd name="connsiteY1" fmla="*/ 1956833 h 2002111"/>
                <a:gd name="connsiteX2" fmla="*/ 529204 w 8791775"/>
                <a:gd name="connsiteY2" fmla="*/ 0 h 2002111"/>
                <a:gd name="connsiteX0" fmla="*/ 8078511 w 8161210"/>
                <a:gd name="connsiteY0" fmla="*/ 1910356 h 3068290"/>
                <a:gd name="connsiteX1" fmla="*/ 244478 w 8161210"/>
                <a:gd name="connsiteY1" fmla="*/ 3023012 h 3068290"/>
                <a:gd name="connsiteX2" fmla="*/ 4134891 w 8161210"/>
                <a:gd name="connsiteY2" fmla="*/ 0 h 3068290"/>
                <a:gd name="connsiteX0" fmla="*/ 8510592 w 8593291"/>
                <a:gd name="connsiteY0" fmla="*/ 1911309 h 3069243"/>
                <a:gd name="connsiteX1" fmla="*/ 676559 w 8593291"/>
                <a:gd name="connsiteY1" fmla="*/ 3023965 h 3069243"/>
                <a:gd name="connsiteX2" fmla="*/ 4566972 w 8593291"/>
                <a:gd name="connsiteY2" fmla="*/ 953 h 3069243"/>
                <a:gd name="connsiteX0" fmla="*/ 8103717 w 8186416"/>
                <a:gd name="connsiteY0" fmla="*/ 1886522 h 3044456"/>
                <a:gd name="connsiteX1" fmla="*/ 269684 w 8186416"/>
                <a:gd name="connsiteY1" fmla="*/ 2999178 h 3044456"/>
                <a:gd name="connsiteX2" fmla="*/ 7744618 w 8186416"/>
                <a:gd name="connsiteY2" fmla="*/ 962 h 3044456"/>
                <a:gd name="connsiteX0" fmla="*/ 8543313 w 8626012"/>
                <a:gd name="connsiteY0" fmla="*/ 1885560 h 3043494"/>
                <a:gd name="connsiteX1" fmla="*/ 709280 w 8626012"/>
                <a:gd name="connsiteY1" fmla="*/ 2998216 h 3043494"/>
                <a:gd name="connsiteX2" fmla="*/ 8184214 w 8626012"/>
                <a:gd name="connsiteY2" fmla="*/ 0 h 3043494"/>
                <a:gd name="connsiteX0" fmla="*/ 7989343 w 8072042"/>
                <a:gd name="connsiteY0" fmla="*/ 1885560 h 3043494"/>
                <a:gd name="connsiteX1" fmla="*/ 155310 w 8072042"/>
                <a:gd name="connsiteY1" fmla="*/ 2998216 h 3043494"/>
                <a:gd name="connsiteX2" fmla="*/ 3140731 w 8072042"/>
                <a:gd name="connsiteY2" fmla="*/ 340039 h 3043494"/>
                <a:gd name="connsiteX3" fmla="*/ 7630244 w 8072042"/>
                <a:gd name="connsiteY3" fmla="*/ 0 h 3043494"/>
                <a:gd name="connsiteX0" fmla="*/ 7999605 w 8082304"/>
                <a:gd name="connsiteY0" fmla="*/ 1985303 h 3143237"/>
                <a:gd name="connsiteX1" fmla="*/ 165572 w 8082304"/>
                <a:gd name="connsiteY1" fmla="*/ 3097959 h 3143237"/>
                <a:gd name="connsiteX2" fmla="*/ 2950460 w 8082304"/>
                <a:gd name="connsiteY2" fmla="*/ 253820 h 3143237"/>
                <a:gd name="connsiteX3" fmla="*/ 7640506 w 8082304"/>
                <a:gd name="connsiteY3" fmla="*/ 99743 h 3143237"/>
                <a:gd name="connsiteX0" fmla="*/ 7999605 w 8082304"/>
                <a:gd name="connsiteY0" fmla="*/ 2003588 h 3161522"/>
                <a:gd name="connsiteX1" fmla="*/ 165572 w 8082304"/>
                <a:gd name="connsiteY1" fmla="*/ 3116244 h 3161522"/>
                <a:gd name="connsiteX2" fmla="*/ 2950460 w 8082304"/>
                <a:gd name="connsiteY2" fmla="*/ 272105 h 3161522"/>
                <a:gd name="connsiteX3" fmla="*/ 7627972 w 8082304"/>
                <a:gd name="connsiteY3" fmla="*/ 68439 h 3161522"/>
                <a:gd name="connsiteX0" fmla="*/ 7999605 w 8082304"/>
                <a:gd name="connsiteY0" fmla="*/ 2046045 h 3203979"/>
                <a:gd name="connsiteX1" fmla="*/ 165572 w 8082304"/>
                <a:gd name="connsiteY1" fmla="*/ 3158701 h 3203979"/>
                <a:gd name="connsiteX2" fmla="*/ 2950460 w 8082304"/>
                <a:gd name="connsiteY2" fmla="*/ 314562 h 3203979"/>
                <a:gd name="connsiteX3" fmla="*/ 7627972 w 8082304"/>
                <a:gd name="connsiteY3" fmla="*/ 110896 h 3203979"/>
                <a:gd name="connsiteX0" fmla="*/ 7999605 w 8082304"/>
                <a:gd name="connsiteY0" fmla="*/ 1990060 h 3147994"/>
                <a:gd name="connsiteX1" fmla="*/ 165572 w 8082304"/>
                <a:gd name="connsiteY1" fmla="*/ 3102716 h 3147994"/>
                <a:gd name="connsiteX2" fmla="*/ 2950460 w 8082304"/>
                <a:gd name="connsiteY2" fmla="*/ 258577 h 3147994"/>
                <a:gd name="connsiteX3" fmla="*/ 7627972 w 8082304"/>
                <a:gd name="connsiteY3" fmla="*/ 54911 h 3147994"/>
                <a:gd name="connsiteX0" fmla="*/ 8004931 w 8087630"/>
                <a:gd name="connsiteY0" fmla="*/ 1990060 h 3147994"/>
                <a:gd name="connsiteX1" fmla="*/ 170898 w 8087630"/>
                <a:gd name="connsiteY1" fmla="*/ 3102716 h 3147994"/>
                <a:gd name="connsiteX2" fmla="*/ 2955786 w 8087630"/>
                <a:gd name="connsiteY2" fmla="*/ 258577 h 3147994"/>
                <a:gd name="connsiteX3" fmla="*/ 7633298 w 8087630"/>
                <a:gd name="connsiteY3" fmla="*/ 54911 h 3147994"/>
                <a:gd name="connsiteX0" fmla="*/ 8206487 w 8287069"/>
                <a:gd name="connsiteY0" fmla="*/ 1990060 h 3042465"/>
                <a:gd name="connsiteX1" fmla="*/ 159389 w 8287069"/>
                <a:gd name="connsiteY1" fmla="*/ 2991138 h 3042465"/>
                <a:gd name="connsiteX2" fmla="*/ 3157342 w 8287069"/>
                <a:gd name="connsiteY2" fmla="*/ 258577 h 3042465"/>
                <a:gd name="connsiteX3" fmla="*/ 7834854 w 8287069"/>
                <a:gd name="connsiteY3" fmla="*/ 54911 h 3042465"/>
                <a:gd name="connsiteX0" fmla="*/ 8206487 w 8390877"/>
                <a:gd name="connsiteY0" fmla="*/ 1990060 h 3047927"/>
                <a:gd name="connsiteX1" fmla="*/ 159389 w 8390877"/>
                <a:gd name="connsiteY1" fmla="*/ 2991138 h 3047927"/>
                <a:gd name="connsiteX2" fmla="*/ 3157342 w 8390877"/>
                <a:gd name="connsiteY2" fmla="*/ 258577 h 3047927"/>
                <a:gd name="connsiteX3" fmla="*/ 7834854 w 8390877"/>
                <a:gd name="connsiteY3" fmla="*/ 54911 h 3047927"/>
                <a:gd name="connsiteX0" fmla="*/ 8206487 w 8390009"/>
                <a:gd name="connsiteY0" fmla="*/ 1990060 h 3117122"/>
                <a:gd name="connsiteX1" fmla="*/ 159389 w 8390009"/>
                <a:gd name="connsiteY1" fmla="*/ 2991138 h 3117122"/>
                <a:gd name="connsiteX2" fmla="*/ 3157342 w 8390009"/>
                <a:gd name="connsiteY2" fmla="*/ 258577 h 3117122"/>
                <a:gd name="connsiteX3" fmla="*/ 7834854 w 8390009"/>
                <a:gd name="connsiteY3" fmla="*/ 54911 h 3117122"/>
                <a:gd name="connsiteX0" fmla="*/ 8206721 w 8390243"/>
                <a:gd name="connsiteY0" fmla="*/ 1990060 h 3117122"/>
                <a:gd name="connsiteX1" fmla="*/ 159623 w 8390243"/>
                <a:gd name="connsiteY1" fmla="*/ 2991138 h 3117122"/>
                <a:gd name="connsiteX2" fmla="*/ 3157576 w 8390243"/>
                <a:gd name="connsiteY2" fmla="*/ 258577 h 3117122"/>
                <a:gd name="connsiteX3" fmla="*/ 7835088 w 8390243"/>
                <a:gd name="connsiteY3" fmla="*/ 54911 h 3117122"/>
                <a:gd name="connsiteX0" fmla="*/ 8460868 w 8641844"/>
                <a:gd name="connsiteY0" fmla="*/ 1990060 h 3238102"/>
                <a:gd name="connsiteX1" fmla="*/ 413770 w 8641844"/>
                <a:gd name="connsiteY1" fmla="*/ 2991138 h 3238102"/>
                <a:gd name="connsiteX2" fmla="*/ 3411723 w 8641844"/>
                <a:gd name="connsiteY2" fmla="*/ 258577 h 3238102"/>
                <a:gd name="connsiteX3" fmla="*/ 8089235 w 8641844"/>
                <a:gd name="connsiteY3" fmla="*/ 54911 h 3238102"/>
                <a:gd name="connsiteX0" fmla="*/ 8460868 w 8682309"/>
                <a:gd name="connsiteY0" fmla="*/ 1990060 h 3230003"/>
                <a:gd name="connsiteX1" fmla="*/ 413770 w 8682309"/>
                <a:gd name="connsiteY1" fmla="*/ 2991138 h 3230003"/>
                <a:gd name="connsiteX2" fmla="*/ 3411723 w 8682309"/>
                <a:gd name="connsiteY2" fmla="*/ 258577 h 3230003"/>
                <a:gd name="connsiteX3" fmla="*/ 8089235 w 8682309"/>
                <a:gd name="connsiteY3" fmla="*/ 54911 h 3230003"/>
                <a:gd name="connsiteX0" fmla="*/ 8662064 w 8883913"/>
                <a:gd name="connsiteY0" fmla="*/ 1957771 h 3022232"/>
                <a:gd name="connsiteX1" fmla="*/ 614966 w 8883913"/>
                <a:gd name="connsiteY1" fmla="*/ 2958849 h 3022232"/>
                <a:gd name="connsiteX2" fmla="*/ 1466805 w 8883913"/>
                <a:gd name="connsiteY2" fmla="*/ 367618 h 3022232"/>
                <a:gd name="connsiteX3" fmla="*/ 8290431 w 8883913"/>
                <a:gd name="connsiteY3" fmla="*/ 22622 h 3022232"/>
                <a:gd name="connsiteX0" fmla="*/ 8983190 w 9207699"/>
                <a:gd name="connsiteY0" fmla="*/ 1941892 h 2985570"/>
                <a:gd name="connsiteX1" fmla="*/ 936092 w 9207699"/>
                <a:gd name="connsiteY1" fmla="*/ 2942970 h 2985570"/>
                <a:gd name="connsiteX2" fmla="*/ 1070160 w 9207699"/>
                <a:gd name="connsiteY2" fmla="*/ 728621 h 2985570"/>
                <a:gd name="connsiteX3" fmla="*/ 8611557 w 9207699"/>
                <a:gd name="connsiteY3" fmla="*/ 6743 h 2985570"/>
                <a:gd name="connsiteX0" fmla="*/ 8453770 w 8706152"/>
                <a:gd name="connsiteY0" fmla="*/ 1944670 h 3018064"/>
                <a:gd name="connsiteX1" fmla="*/ 1474576 w 8706152"/>
                <a:gd name="connsiteY1" fmla="*/ 2977155 h 3018064"/>
                <a:gd name="connsiteX2" fmla="*/ 540740 w 8706152"/>
                <a:gd name="connsiteY2" fmla="*/ 731399 h 3018064"/>
                <a:gd name="connsiteX3" fmla="*/ 8082137 w 8706152"/>
                <a:gd name="connsiteY3" fmla="*/ 9521 h 3018064"/>
                <a:gd name="connsiteX0" fmla="*/ 8453770 w 8706152"/>
                <a:gd name="connsiteY0" fmla="*/ 2000052 h 3073446"/>
                <a:gd name="connsiteX1" fmla="*/ 1474576 w 8706152"/>
                <a:gd name="connsiteY1" fmla="*/ 3032537 h 3073446"/>
                <a:gd name="connsiteX2" fmla="*/ 540740 w 8706152"/>
                <a:gd name="connsiteY2" fmla="*/ 786781 h 3073446"/>
                <a:gd name="connsiteX3" fmla="*/ 8082137 w 8706152"/>
                <a:gd name="connsiteY3" fmla="*/ 64903 h 3073446"/>
                <a:gd name="connsiteX0" fmla="*/ 8292922 w 8545304"/>
                <a:gd name="connsiteY0" fmla="*/ 2021966 h 3095360"/>
                <a:gd name="connsiteX1" fmla="*/ 1313728 w 8545304"/>
                <a:gd name="connsiteY1" fmla="*/ 3054451 h 3095360"/>
                <a:gd name="connsiteX2" fmla="*/ 379892 w 8545304"/>
                <a:gd name="connsiteY2" fmla="*/ 808695 h 3095360"/>
                <a:gd name="connsiteX3" fmla="*/ 7921289 w 8545304"/>
                <a:gd name="connsiteY3" fmla="*/ 86817 h 3095360"/>
                <a:gd name="connsiteX0" fmla="*/ 8414202 w 8666584"/>
                <a:gd name="connsiteY0" fmla="*/ 2028594 h 3101988"/>
                <a:gd name="connsiteX1" fmla="*/ 1435008 w 8666584"/>
                <a:gd name="connsiteY1" fmla="*/ 3061079 h 3101988"/>
                <a:gd name="connsiteX2" fmla="*/ 501172 w 8666584"/>
                <a:gd name="connsiteY2" fmla="*/ 815323 h 3101988"/>
                <a:gd name="connsiteX3" fmla="*/ 8042569 w 8666584"/>
                <a:gd name="connsiteY3" fmla="*/ 93445 h 3101988"/>
                <a:gd name="connsiteX0" fmla="*/ 8613656 w 10401369"/>
                <a:gd name="connsiteY0" fmla="*/ 2021307 h 3094701"/>
                <a:gd name="connsiteX1" fmla="*/ 1634462 w 10401369"/>
                <a:gd name="connsiteY1" fmla="*/ 3053792 h 3094701"/>
                <a:gd name="connsiteX2" fmla="*/ 700626 w 10401369"/>
                <a:gd name="connsiteY2" fmla="*/ 808036 h 3094701"/>
                <a:gd name="connsiteX3" fmla="*/ 10401369 w 10401369"/>
                <a:gd name="connsiteY3" fmla="*/ 63176 h 3094701"/>
                <a:gd name="connsiteX0" fmla="*/ 8613656 w 10401369"/>
                <a:gd name="connsiteY0" fmla="*/ 1678964 h 2752358"/>
                <a:gd name="connsiteX1" fmla="*/ 1634462 w 10401369"/>
                <a:gd name="connsiteY1" fmla="*/ 2711449 h 2752358"/>
                <a:gd name="connsiteX2" fmla="*/ 700626 w 10401369"/>
                <a:gd name="connsiteY2" fmla="*/ 465693 h 2752358"/>
                <a:gd name="connsiteX3" fmla="*/ 10401369 w 10401369"/>
                <a:gd name="connsiteY3" fmla="*/ 111504 h 2752358"/>
                <a:gd name="connsiteX0" fmla="*/ 8442251 w 10229964"/>
                <a:gd name="connsiteY0" fmla="*/ 1697102 h 2770496"/>
                <a:gd name="connsiteX1" fmla="*/ 1463057 w 10229964"/>
                <a:gd name="connsiteY1" fmla="*/ 2729587 h 2770496"/>
                <a:gd name="connsiteX2" fmla="*/ 529221 w 10229964"/>
                <a:gd name="connsiteY2" fmla="*/ 483831 h 2770496"/>
                <a:gd name="connsiteX3" fmla="*/ 7915033 w 10229964"/>
                <a:gd name="connsiteY3" fmla="*/ 13262 h 2770496"/>
                <a:gd name="connsiteX4" fmla="*/ 10229964 w 10229964"/>
                <a:gd name="connsiteY4" fmla="*/ 129642 h 2770496"/>
                <a:gd name="connsiteX0" fmla="*/ 8435682 w 10223395"/>
                <a:gd name="connsiteY0" fmla="*/ 1965147 h 3038541"/>
                <a:gd name="connsiteX1" fmla="*/ 1456488 w 10223395"/>
                <a:gd name="connsiteY1" fmla="*/ 2997632 h 3038541"/>
                <a:gd name="connsiteX2" fmla="*/ 522652 w 10223395"/>
                <a:gd name="connsiteY2" fmla="*/ 751876 h 3038541"/>
                <a:gd name="connsiteX3" fmla="*/ 7819725 w 10223395"/>
                <a:gd name="connsiteY3" fmla="*/ 5539 h 3038541"/>
                <a:gd name="connsiteX4" fmla="*/ 10223395 w 10223395"/>
                <a:gd name="connsiteY4" fmla="*/ 397687 h 3038541"/>
                <a:gd name="connsiteX0" fmla="*/ 8435682 w 10223395"/>
                <a:gd name="connsiteY0" fmla="*/ 1959608 h 3033002"/>
                <a:gd name="connsiteX1" fmla="*/ 1456488 w 10223395"/>
                <a:gd name="connsiteY1" fmla="*/ 2992093 h 3033002"/>
                <a:gd name="connsiteX2" fmla="*/ 522652 w 10223395"/>
                <a:gd name="connsiteY2" fmla="*/ 746337 h 3033002"/>
                <a:gd name="connsiteX3" fmla="*/ 7819725 w 10223395"/>
                <a:gd name="connsiteY3" fmla="*/ 0 h 3033002"/>
                <a:gd name="connsiteX4" fmla="*/ 10223395 w 10223395"/>
                <a:gd name="connsiteY4" fmla="*/ 392148 h 3033002"/>
                <a:gd name="connsiteX0" fmla="*/ 8435682 w 10223395"/>
                <a:gd name="connsiteY0" fmla="*/ 1965904 h 3039298"/>
                <a:gd name="connsiteX1" fmla="*/ 1456488 w 10223395"/>
                <a:gd name="connsiteY1" fmla="*/ 2998389 h 3039298"/>
                <a:gd name="connsiteX2" fmla="*/ 522652 w 10223395"/>
                <a:gd name="connsiteY2" fmla="*/ 752633 h 3039298"/>
                <a:gd name="connsiteX3" fmla="*/ 7819725 w 10223395"/>
                <a:gd name="connsiteY3" fmla="*/ 6296 h 3039298"/>
                <a:gd name="connsiteX4" fmla="*/ 10223395 w 10223395"/>
                <a:gd name="connsiteY4" fmla="*/ 398444 h 3039298"/>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9713113 w 10273253"/>
                <a:gd name="connsiteY0" fmla="*/ 1926304 h 3030747"/>
                <a:gd name="connsiteX1" fmla="*/ 1506346 w 10273253"/>
                <a:gd name="connsiteY1" fmla="*/ 2993260 h 3030747"/>
                <a:gd name="connsiteX2" fmla="*/ 572510 w 10273253"/>
                <a:gd name="connsiteY2" fmla="*/ 747504 h 3030747"/>
                <a:gd name="connsiteX3" fmla="*/ 7869583 w 10273253"/>
                <a:gd name="connsiteY3" fmla="*/ 1167 h 3030747"/>
                <a:gd name="connsiteX4" fmla="*/ 10273253 w 10273253"/>
                <a:gd name="connsiteY4" fmla="*/ 393315 h 3030747"/>
                <a:gd name="connsiteX0" fmla="*/ 9746404 w 10306544"/>
                <a:gd name="connsiteY0" fmla="*/ 1926181 h 3044950"/>
                <a:gd name="connsiteX1" fmla="*/ 1539637 w 10306544"/>
                <a:gd name="connsiteY1" fmla="*/ 2993137 h 3044950"/>
                <a:gd name="connsiteX2" fmla="*/ 560882 w 10306544"/>
                <a:gd name="connsiteY2" fmla="*/ 468210 h 3044950"/>
                <a:gd name="connsiteX3" fmla="*/ 7902874 w 10306544"/>
                <a:gd name="connsiteY3" fmla="*/ 1044 h 3044950"/>
                <a:gd name="connsiteX4" fmla="*/ 10306544 w 10306544"/>
                <a:gd name="connsiteY4" fmla="*/ 393192 h 3044950"/>
                <a:gd name="connsiteX0" fmla="*/ 9429912 w 9990052"/>
                <a:gd name="connsiteY0" fmla="*/ 1817812 h 2936581"/>
                <a:gd name="connsiteX1" fmla="*/ 1223145 w 9990052"/>
                <a:gd name="connsiteY1" fmla="*/ 2884768 h 2936581"/>
                <a:gd name="connsiteX2" fmla="*/ 244390 w 9990052"/>
                <a:gd name="connsiteY2" fmla="*/ 359841 h 2936581"/>
                <a:gd name="connsiteX3" fmla="*/ 3272857 w 9990052"/>
                <a:gd name="connsiteY3" fmla="*/ 10450 h 2936581"/>
                <a:gd name="connsiteX4" fmla="*/ 9990052 w 9990052"/>
                <a:gd name="connsiteY4" fmla="*/ 284823 h 2936581"/>
                <a:gd name="connsiteX0" fmla="*/ 9429912 w 9655483"/>
                <a:gd name="connsiteY0" fmla="*/ 1817812 h 2936581"/>
                <a:gd name="connsiteX1" fmla="*/ 1223145 w 9655483"/>
                <a:gd name="connsiteY1" fmla="*/ 2884768 h 2936581"/>
                <a:gd name="connsiteX2" fmla="*/ 244390 w 9655483"/>
                <a:gd name="connsiteY2" fmla="*/ 359841 h 2936581"/>
                <a:gd name="connsiteX3" fmla="*/ 3272857 w 9655483"/>
                <a:gd name="connsiteY3" fmla="*/ 10450 h 2936581"/>
                <a:gd name="connsiteX0" fmla="*/ 9435187 w 9660759"/>
                <a:gd name="connsiteY0" fmla="*/ 1939860 h 3058629"/>
                <a:gd name="connsiteX1" fmla="*/ 1228420 w 9660759"/>
                <a:gd name="connsiteY1" fmla="*/ 3006816 h 3058629"/>
                <a:gd name="connsiteX2" fmla="*/ 249665 w 9660759"/>
                <a:gd name="connsiteY2" fmla="*/ 481889 h 3058629"/>
                <a:gd name="connsiteX3" fmla="*/ 3350628 w 9660759"/>
                <a:gd name="connsiteY3" fmla="*/ 0 h 3058629"/>
                <a:gd name="connsiteX0" fmla="*/ 9501322 w 9727236"/>
                <a:gd name="connsiteY0" fmla="*/ 1939860 h 3038603"/>
                <a:gd name="connsiteX1" fmla="*/ 1294555 w 9727236"/>
                <a:gd name="connsiteY1" fmla="*/ 3006816 h 3038603"/>
                <a:gd name="connsiteX2" fmla="*/ 225179 w 9727236"/>
                <a:gd name="connsiteY2" fmla="*/ 879381 h 3038603"/>
                <a:gd name="connsiteX3" fmla="*/ 3416763 w 9727236"/>
                <a:gd name="connsiteY3" fmla="*/ 0 h 3038603"/>
                <a:gd name="connsiteX0" fmla="*/ 8285526 w 8537166"/>
                <a:gd name="connsiteY0" fmla="*/ 2003523 h 3044670"/>
                <a:gd name="connsiteX1" fmla="*/ 1250172 w 8537166"/>
                <a:gd name="connsiteY1" fmla="*/ 3006816 h 3044670"/>
                <a:gd name="connsiteX2" fmla="*/ 180796 w 8537166"/>
                <a:gd name="connsiteY2" fmla="*/ 879381 h 3044670"/>
                <a:gd name="connsiteX3" fmla="*/ 3372380 w 8537166"/>
                <a:gd name="connsiteY3" fmla="*/ 0 h 3044670"/>
                <a:gd name="connsiteX0" fmla="*/ 8285526 w 8647003"/>
                <a:gd name="connsiteY0" fmla="*/ 2003523 h 3029705"/>
                <a:gd name="connsiteX1" fmla="*/ 1250172 w 8647003"/>
                <a:gd name="connsiteY1" fmla="*/ 3006816 h 3029705"/>
                <a:gd name="connsiteX2" fmla="*/ 180796 w 8647003"/>
                <a:gd name="connsiteY2" fmla="*/ 879381 h 3029705"/>
                <a:gd name="connsiteX3" fmla="*/ 3372380 w 8647003"/>
                <a:gd name="connsiteY3" fmla="*/ 0 h 3029705"/>
                <a:gd name="connsiteX0" fmla="*/ 8275911 w 8580613"/>
                <a:gd name="connsiteY0" fmla="*/ 2003523 h 3053646"/>
                <a:gd name="connsiteX1" fmla="*/ 7985558 w 8580613"/>
                <a:gd name="connsiteY1" fmla="*/ 2323344 h 3053646"/>
                <a:gd name="connsiteX2" fmla="*/ 1240557 w 8580613"/>
                <a:gd name="connsiteY2" fmla="*/ 3006816 h 3053646"/>
                <a:gd name="connsiteX3" fmla="*/ 171181 w 8580613"/>
                <a:gd name="connsiteY3" fmla="*/ 879381 h 3053646"/>
                <a:gd name="connsiteX4" fmla="*/ 3362765 w 8580613"/>
                <a:gd name="connsiteY4" fmla="*/ 0 h 3053646"/>
                <a:gd name="connsiteX0" fmla="*/ 8317515 w 9542091"/>
                <a:gd name="connsiteY0" fmla="*/ 2003523 h 3060454"/>
                <a:gd name="connsiteX1" fmla="*/ 9184113 w 9542091"/>
                <a:gd name="connsiteY1" fmla="*/ 2387006 h 3060454"/>
                <a:gd name="connsiteX2" fmla="*/ 1282161 w 9542091"/>
                <a:gd name="connsiteY2" fmla="*/ 3006816 h 3060454"/>
                <a:gd name="connsiteX3" fmla="*/ 212785 w 9542091"/>
                <a:gd name="connsiteY3" fmla="*/ 879381 h 3060454"/>
                <a:gd name="connsiteX4" fmla="*/ 3404369 w 9542091"/>
                <a:gd name="connsiteY4" fmla="*/ 0 h 3060454"/>
                <a:gd name="connsiteX0" fmla="*/ 8317515 w 9490314"/>
                <a:gd name="connsiteY0" fmla="*/ 2003523 h 3060454"/>
                <a:gd name="connsiteX1" fmla="*/ 9184113 w 9490314"/>
                <a:gd name="connsiteY1" fmla="*/ 2387006 h 3060454"/>
                <a:gd name="connsiteX2" fmla="*/ 1282161 w 9490314"/>
                <a:gd name="connsiteY2" fmla="*/ 3006816 h 3060454"/>
                <a:gd name="connsiteX3" fmla="*/ 212785 w 9490314"/>
                <a:gd name="connsiteY3" fmla="*/ 879381 h 3060454"/>
                <a:gd name="connsiteX4" fmla="*/ 3404369 w 9490314"/>
                <a:gd name="connsiteY4" fmla="*/ 0 h 3060454"/>
                <a:gd name="connsiteX0" fmla="*/ 8317515 w 9518385"/>
                <a:gd name="connsiteY0" fmla="*/ 2003523 h 3060454"/>
                <a:gd name="connsiteX1" fmla="*/ 9184113 w 9518385"/>
                <a:gd name="connsiteY1" fmla="*/ 2387006 h 3060454"/>
                <a:gd name="connsiteX2" fmla="*/ 1282161 w 9518385"/>
                <a:gd name="connsiteY2" fmla="*/ 3006816 h 3060454"/>
                <a:gd name="connsiteX3" fmla="*/ 212785 w 9518385"/>
                <a:gd name="connsiteY3" fmla="*/ 879381 h 3060454"/>
                <a:gd name="connsiteX4" fmla="*/ 3404369 w 9518385"/>
                <a:gd name="connsiteY4" fmla="*/ 0 h 3060454"/>
                <a:gd name="connsiteX0" fmla="*/ 8317515 w 9265712"/>
                <a:gd name="connsiteY0" fmla="*/ 2003523 h 3114118"/>
                <a:gd name="connsiteX1" fmla="*/ 9184113 w 9265712"/>
                <a:gd name="connsiteY1" fmla="*/ 2387006 h 3114118"/>
                <a:gd name="connsiteX2" fmla="*/ 1282161 w 9265712"/>
                <a:gd name="connsiteY2" fmla="*/ 3006816 h 3114118"/>
                <a:gd name="connsiteX3" fmla="*/ 212785 w 9265712"/>
                <a:gd name="connsiteY3" fmla="*/ 879381 h 3114118"/>
                <a:gd name="connsiteX4" fmla="*/ 3404369 w 9265712"/>
                <a:gd name="connsiteY4" fmla="*/ 0 h 3114118"/>
                <a:gd name="connsiteX0" fmla="*/ 8317515 w 9265712"/>
                <a:gd name="connsiteY0" fmla="*/ 1124141 h 2234736"/>
                <a:gd name="connsiteX1" fmla="*/ 9184113 w 9265712"/>
                <a:gd name="connsiteY1" fmla="*/ 1507624 h 2234736"/>
                <a:gd name="connsiteX2" fmla="*/ 1282161 w 9265712"/>
                <a:gd name="connsiteY2" fmla="*/ 2127434 h 2234736"/>
                <a:gd name="connsiteX3" fmla="*/ 212785 w 9265712"/>
                <a:gd name="connsiteY3" fmla="*/ -1 h 2234736"/>
                <a:gd name="connsiteX0" fmla="*/ 7035354 w 7983551"/>
                <a:gd name="connsiteY0" fmla="*/ 0 h 1110595"/>
                <a:gd name="connsiteX1" fmla="*/ 7901952 w 7983551"/>
                <a:gd name="connsiteY1" fmla="*/ 383483 h 1110595"/>
                <a:gd name="connsiteX2" fmla="*/ 0 w 7983551"/>
                <a:gd name="connsiteY2" fmla="*/ 1003293 h 1110595"/>
                <a:gd name="connsiteX0" fmla="*/ 1288 w 949485"/>
                <a:gd name="connsiteY0" fmla="*/ 0 h 383483"/>
                <a:gd name="connsiteX1" fmla="*/ 867886 w 949485"/>
                <a:gd name="connsiteY1" fmla="*/ 383483 h 383483"/>
                <a:gd name="connsiteX0" fmla="*/ 1035 w 1267921"/>
                <a:gd name="connsiteY0" fmla="*/ 0 h 408949"/>
                <a:gd name="connsiteX1" fmla="*/ 1200257 w 1267921"/>
                <a:gd name="connsiteY1" fmla="*/ 408949 h 408949"/>
                <a:gd name="connsiteX0" fmla="*/ 1199 w 1045817"/>
                <a:gd name="connsiteY0" fmla="*/ 0 h 574471"/>
                <a:gd name="connsiteX1" fmla="*/ 969031 w 1045817"/>
                <a:gd name="connsiteY1" fmla="*/ 574471 h 574471"/>
                <a:gd name="connsiteX0" fmla="*/ 1150 w 1106038"/>
                <a:gd name="connsiteY0" fmla="*/ 159938 h 164903"/>
                <a:gd name="connsiteX1" fmla="*/ 1031971 w 1106038"/>
                <a:gd name="connsiteY1" fmla="*/ 111920 h 164903"/>
                <a:gd name="connsiteX0" fmla="*/ 6138 w 1036959"/>
                <a:gd name="connsiteY0" fmla="*/ 48018 h 239886"/>
                <a:gd name="connsiteX1" fmla="*/ 1036959 w 1036959"/>
                <a:gd name="connsiteY1" fmla="*/ 0 h 239886"/>
                <a:gd name="connsiteX0" fmla="*/ 2170 w 1032991"/>
                <a:gd name="connsiteY0" fmla="*/ 48018 h 107162"/>
                <a:gd name="connsiteX1" fmla="*/ 1032991 w 1032991"/>
                <a:gd name="connsiteY1" fmla="*/ 0 h 107162"/>
                <a:gd name="connsiteX0" fmla="*/ 0 w 1030821"/>
                <a:gd name="connsiteY0" fmla="*/ 48018 h 79680"/>
                <a:gd name="connsiteX1" fmla="*/ 1030821 w 1030821"/>
                <a:gd name="connsiteY1" fmla="*/ 0 h 79680"/>
                <a:gd name="connsiteX0" fmla="*/ 0 w 7077799"/>
                <a:gd name="connsiteY0" fmla="*/ 419 h 2051173"/>
                <a:gd name="connsiteX1" fmla="*/ 7077799 w 7077799"/>
                <a:gd name="connsiteY1" fmla="*/ 2042189 h 2051173"/>
                <a:gd name="connsiteX0" fmla="*/ 0 w 7182782"/>
                <a:gd name="connsiteY0" fmla="*/ 475 h 1785594"/>
                <a:gd name="connsiteX1" fmla="*/ 7182782 w 7182782"/>
                <a:gd name="connsiteY1" fmla="*/ 1775463 h 1785594"/>
                <a:gd name="connsiteX0" fmla="*/ 0 w 7187289"/>
                <a:gd name="connsiteY0" fmla="*/ 272 h 2232643"/>
                <a:gd name="connsiteX1" fmla="*/ 7182782 w 7187289"/>
                <a:gd name="connsiteY1" fmla="*/ 1775260 h 2232643"/>
                <a:gd name="connsiteX0" fmla="*/ 0 w 7187300"/>
                <a:gd name="connsiteY0" fmla="*/ -1 h 2243272"/>
                <a:gd name="connsiteX1" fmla="*/ 3455419 w 7187300"/>
                <a:gd name="connsiteY1" fmla="*/ 1399651 h 2243272"/>
                <a:gd name="connsiteX2" fmla="*/ 7182782 w 7187300"/>
                <a:gd name="connsiteY2" fmla="*/ 1774987 h 2243272"/>
                <a:gd name="connsiteX0" fmla="*/ 0 w 7187136"/>
                <a:gd name="connsiteY0" fmla="*/ 1 h 3289355"/>
                <a:gd name="connsiteX1" fmla="*/ 3182465 w 7187136"/>
                <a:gd name="connsiteY1" fmla="*/ 3289356 h 3289355"/>
                <a:gd name="connsiteX2" fmla="*/ 7182782 w 7187136"/>
                <a:gd name="connsiteY2" fmla="*/ 1774989 h 3289355"/>
                <a:gd name="connsiteX0" fmla="*/ 0 w 7191331"/>
                <a:gd name="connsiteY0" fmla="*/ -1 h 3386881"/>
                <a:gd name="connsiteX1" fmla="*/ 3182465 w 7191331"/>
                <a:gd name="connsiteY1" fmla="*/ 3289354 h 3386881"/>
                <a:gd name="connsiteX2" fmla="*/ 7182782 w 7191331"/>
                <a:gd name="connsiteY2" fmla="*/ 1774987 h 3386881"/>
                <a:gd name="connsiteX0" fmla="*/ 0 w 7192152"/>
                <a:gd name="connsiteY0" fmla="*/ 1 h 3670775"/>
                <a:gd name="connsiteX1" fmla="*/ 3182465 w 7192152"/>
                <a:gd name="connsiteY1" fmla="*/ 3289356 h 3670775"/>
                <a:gd name="connsiteX2" fmla="*/ 7182782 w 7192152"/>
                <a:gd name="connsiteY2" fmla="*/ 1774989 h 3670775"/>
                <a:gd name="connsiteX0" fmla="*/ 0 w 7193258"/>
                <a:gd name="connsiteY0" fmla="*/ -1 h 3310855"/>
                <a:gd name="connsiteX1" fmla="*/ 3182465 w 7193258"/>
                <a:gd name="connsiteY1" fmla="*/ 3289354 h 3310855"/>
                <a:gd name="connsiteX2" fmla="*/ 7182782 w 7193258"/>
                <a:gd name="connsiteY2" fmla="*/ 1774987 h 3310855"/>
                <a:gd name="connsiteX0" fmla="*/ 170619 w 7363877"/>
                <a:gd name="connsiteY0" fmla="*/ 1 h 3310857"/>
                <a:gd name="connsiteX1" fmla="*/ 3353084 w 7363877"/>
                <a:gd name="connsiteY1" fmla="*/ 3289356 h 3310857"/>
                <a:gd name="connsiteX2" fmla="*/ 7353401 w 7363877"/>
                <a:gd name="connsiteY2" fmla="*/ 1774989 h 3310857"/>
                <a:gd name="connsiteX0" fmla="*/ 344951 w 7534413"/>
                <a:gd name="connsiteY0" fmla="*/ -1 h 3076848"/>
                <a:gd name="connsiteX1" fmla="*/ 1742718 w 7534413"/>
                <a:gd name="connsiteY1" fmla="*/ 3000340 h 3076848"/>
                <a:gd name="connsiteX2" fmla="*/ 7527733 w 7534413"/>
                <a:gd name="connsiteY2" fmla="*/ 1774987 h 3076848"/>
                <a:gd name="connsiteX0" fmla="*/ 344951 w 7626274"/>
                <a:gd name="connsiteY0" fmla="*/ 1 h 3013567"/>
                <a:gd name="connsiteX1" fmla="*/ 1742718 w 7626274"/>
                <a:gd name="connsiteY1" fmla="*/ 3000342 h 3013567"/>
                <a:gd name="connsiteX2" fmla="*/ 7527733 w 7626274"/>
                <a:gd name="connsiteY2" fmla="*/ 1774989 h 3013567"/>
                <a:gd name="connsiteX0" fmla="*/ 289112 w 7795392"/>
                <a:gd name="connsiteY0" fmla="*/ 975788 h 1294956"/>
                <a:gd name="connsiteX1" fmla="*/ 1911800 w 7795392"/>
                <a:gd name="connsiteY1" fmla="*/ 1225353 h 1294956"/>
                <a:gd name="connsiteX2" fmla="*/ 7696815 w 7795392"/>
                <a:gd name="connsiteY2" fmla="*/ 0 h 1294956"/>
                <a:gd name="connsiteX0" fmla="*/ 285523 w 7618214"/>
                <a:gd name="connsiteY0" fmla="*/ 1986756 h 2380334"/>
                <a:gd name="connsiteX1" fmla="*/ 1908211 w 7618214"/>
                <a:gd name="connsiteY1" fmla="*/ 2236321 h 2380334"/>
                <a:gd name="connsiteX2" fmla="*/ 7517201 w 7618214"/>
                <a:gd name="connsiteY2" fmla="*/ 0 h 2380334"/>
                <a:gd name="connsiteX0" fmla="*/ 113938 w 7552574"/>
                <a:gd name="connsiteY0" fmla="*/ 1986756 h 3551386"/>
                <a:gd name="connsiteX1" fmla="*/ 4817063 w 7552574"/>
                <a:gd name="connsiteY1" fmla="*/ 3505907 h 3551386"/>
                <a:gd name="connsiteX2" fmla="*/ 7345616 w 7552574"/>
                <a:gd name="connsiteY2" fmla="*/ 0 h 3551386"/>
                <a:gd name="connsiteX0" fmla="*/ 111768 w 7550404"/>
                <a:gd name="connsiteY0" fmla="*/ 1986756 h 3580182"/>
                <a:gd name="connsiteX1" fmla="*/ 4814893 w 7550404"/>
                <a:gd name="connsiteY1" fmla="*/ 3505907 h 3580182"/>
                <a:gd name="connsiteX2" fmla="*/ 7343446 w 7550404"/>
                <a:gd name="connsiteY2" fmla="*/ 0 h 3580182"/>
                <a:gd name="connsiteX0" fmla="*/ 111768 w 7451000"/>
                <a:gd name="connsiteY0" fmla="*/ 1986756 h 3580182"/>
                <a:gd name="connsiteX1" fmla="*/ 4814893 w 7451000"/>
                <a:gd name="connsiteY1" fmla="*/ 3505907 h 3580182"/>
                <a:gd name="connsiteX2" fmla="*/ 7343446 w 7451000"/>
                <a:gd name="connsiteY2" fmla="*/ 0 h 3580182"/>
                <a:gd name="connsiteX0" fmla="*/ 110854 w 7553892"/>
                <a:gd name="connsiteY0" fmla="*/ 1986756 h 3624503"/>
                <a:gd name="connsiteX1" fmla="*/ 4813979 w 7553892"/>
                <a:gd name="connsiteY1" fmla="*/ 3505907 h 3624503"/>
                <a:gd name="connsiteX2" fmla="*/ 7342532 w 7553892"/>
                <a:gd name="connsiteY2" fmla="*/ 0 h 3624503"/>
                <a:gd name="connsiteX0" fmla="*/ 105161 w 7592753"/>
                <a:gd name="connsiteY0" fmla="*/ 1986756 h 3646081"/>
                <a:gd name="connsiteX1" fmla="*/ 5082103 w 7592753"/>
                <a:gd name="connsiteY1" fmla="*/ 3529418 h 3646081"/>
                <a:gd name="connsiteX2" fmla="*/ 7336839 w 7592753"/>
                <a:gd name="connsiteY2" fmla="*/ 0 h 3646081"/>
                <a:gd name="connsiteX0" fmla="*/ 127160 w 7638542"/>
                <a:gd name="connsiteY0" fmla="*/ 1986756 h 3637742"/>
                <a:gd name="connsiteX1" fmla="*/ 5104102 w 7638542"/>
                <a:gd name="connsiteY1" fmla="*/ 3529418 h 3637742"/>
                <a:gd name="connsiteX2" fmla="*/ 7358838 w 7638542"/>
                <a:gd name="connsiteY2" fmla="*/ 0 h 3637742"/>
                <a:gd name="connsiteX0" fmla="*/ 200631 w 7712013"/>
                <a:gd name="connsiteY0" fmla="*/ 1986756 h 3644915"/>
                <a:gd name="connsiteX1" fmla="*/ 5177573 w 7712013"/>
                <a:gd name="connsiteY1" fmla="*/ 3529418 h 3644915"/>
                <a:gd name="connsiteX2" fmla="*/ 7432309 w 7712013"/>
                <a:gd name="connsiteY2" fmla="*/ 0 h 3644915"/>
                <a:gd name="connsiteX0" fmla="*/ 170578 w 7512216"/>
                <a:gd name="connsiteY0" fmla="*/ 2298844 h 3657702"/>
                <a:gd name="connsiteX1" fmla="*/ 5136365 w 7512216"/>
                <a:gd name="connsiteY1" fmla="*/ 3529418 h 3657702"/>
                <a:gd name="connsiteX2" fmla="*/ 7391101 w 7512216"/>
                <a:gd name="connsiteY2" fmla="*/ 0 h 3657702"/>
                <a:gd name="connsiteX0" fmla="*/ 68817 w 7410455"/>
                <a:gd name="connsiteY0" fmla="*/ 2298844 h 3754532"/>
                <a:gd name="connsiteX1" fmla="*/ 5034604 w 7410455"/>
                <a:gd name="connsiteY1" fmla="*/ 3529418 h 3754532"/>
                <a:gd name="connsiteX2" fmla="*/ 7289340 w 7410455"/>
                <a:gd name="connsiteY2" fmla="*/ 0 h 3754532"/>
                <a:gd name="connsiteX0" fmla="*/ 68817 w 7477255"/>
                <a:gd name="connsiteY0" fmla="*/ 2298844 h 3754532"/>
                <a:gd name="connsiteX1" fmla="*/ 5034604 w 7477255"/>
                <a:gd name="connsiteY1" fmla="*/ 3529418 h 3754532"/>
                <a:gd name="connsiteX2" fmla="*/ 7289340 w 7477255"/>
                <a:gd name="connsiteY2" fmla="*/ 0 h 3754532"/>
                <a:gd name="connsiteX0" fmla="*/ 69339 w 7558677"/>
                <a:gd name="connsiteY0" fmla="*/ 2298844 h 3686813"/>
                <a:gd name="connsiteX1" fmla="*/ 5035126 w 7558677"/>
                <a:gd name="connsiteY1" fmla="*/ 3529418 h 3686813"/>
                <a:gd name="connsiteX2" fmla="*/ 7289862 w 7558677"/>
                <a:gd name="connsiteY2" fmla="*/ 0 h 3686813"/>
                <a:gd name="connsiteX0" fmla="*/ 69339 w 7289862"/>
                <a:gd name="connsiteY0" fmla="*/ 2298844 h 3686813"/>
                <a:gd name="connsiteX1" fmla="*/ 5035126 w 7289862"/>
                <a:gd name="connsiteY1" fmla="*/ 3529418 h 3686813"/>
                <a:gd name="connsiteX2" fmla="*/ 6616560 w 7289862"/>
                <a:gd name="connsiteY2" fmla="*/ 2621010 h 3686813"/>
                <a:gd name="connsiteX3" fmla="*/ 7289862 w 7289862"/>
                <a:gd name="connsiteY3" fmla="*/ 0 h 3686813"/>
                <a:gd name="connsiteX0" fmla="*/ 68158 w 7288681"/>
                <a:gd name="connsiteY0" fmla="*/ 2298844 h 3579038"/>
                <a:gd name="connsiteX1" fmla="*/ 5033945 w 7288681"/>
                <a:gd name="connsiteY1" fmla="*/ 3529418 h 3579038"/>
                <a:gd name="connsiteX2" fmla="*/ 6994627 w 7288681"/>
                <a:gd name="connsiteY2" fmla="*/ 2371340 h 3579038"/>
                <a:gd name="connsiteX3" fmla="*/ 7288681 w 7288681"/>
                <a:gd name="connsiteY3" fmla="*/ 0 h 3579038"/>
                <a:gd name="connsiteX0" fmla="*/ 68158 w 7419649"/>
                <a:gd name="connsiteY0" fmla="*/ 2298844 h 3579038"/>
                <a:gd name="connsiteX1" fmla="*/ 5033945 w 7419649"/>
                <a:gd name="connsiteY1" fmla="*/ 3529418 h 3579038"/>
                <a:gd name="connsiteX2" fmla="*/ 6994627 w 7419649"/>
                <a:gd name="connsiteY2" fmla="*/ 2371340 h 3579038"/>
                <a:gd name="connsiteX3" fmla="*/ 7288681 w 7419649"/>
                <a:gd name="connsiteY3" fmla="*/ 0 h 3579038"/>
                <a:gd name="connsiteX0" fmla="*/ 58765 w 7410256"/>
                <a:gd name="connsiteY0" fmla="*/ 2298844 h 3606735"/>
                <a:gd name="connsiteX1" fmla="*/ 5024552 w 7410256"/>
                <a:gd name="connsiteY1" fmla="*/ 3529418 h 3606735"/>
                <a:gd name="connsiteX2" fmla="*/ 6985234 w 7410256"/>
                <a:gd name="connsiteY2" fmla="*/ 2371340 h 3606735"/>
                <a:gd name="connsiteX3" fmla="*/ 7279288 w 7410256"/>
                <a:gd name="connsiteY3" fmla="*/ 0 h 3606735"/>
                <a:gd name="connsiteX0" fmla="*/ 0 w 7351491"/>
                <a:gd name="connsiteY0" fmla="*/ 2298844 h 3598122"/>
                <a:gd name="connsiteX1" fmla="*/ 869650 w 7351491"/>
                <a:gd name="connsiteY1" fmla="*/ 3338810 h 3598122"/>
                <a:gd name="connsiteX2" fmla="*/ 4965787 w 7351491"/>
                <a:gd name="connsiteY2" fmla="*/ 3529418 h 3598122"/>
                <a:gd name="connsiteX3" fmla="*/ 6926469 w 7351491"/>
                <a:gd name="connsiteY3" fmla="*/ 2371340 h 3598122"/>
                <a:gd name="connsiteX4" fmla="*/ 7220523 w 7351491"/>
                <a:gd name="connsiteY4" fmla="*/ 0 h 3598122"/>
                <a:gd name="connsiteX0" fmla="*/ 112386 w 7463877"/>
                <a:gd name="connsiteY0" fmla="*/ 2298844 h 3598122"/>
                <a:gd name="connsiteX1" fmla="*/ 982036 w 7463877"/>
                <a:gd name="connsiteY1" fmla="*/ 3338810 h 3598122"/>
                <a:gd name="connsiteX2" fmla="*/ 5078173 w 7463877"/>
                <a:gd name="connsiteY2" fmla="*/ 3529418 h 3598122"/>
                <a:gd name="connsiteX3" fmla="*/ 7038855 w 7463877"/>
                <a:gd name="connsiteY3" fmla="*/ 2371340 h 3598122"/>
                <a:gd name="connsiteX4" fmla="*/ 7332909 w 7463877"/>
                <a:gd name="connsiteY4" fmla="*/ 0 h 3598122"/>
                <a:gd name="connsiteX0" fmla="*/ 208550 w 7560041"/>
                <a:gd name="connsiteY0" fmla="*/ 2298844 h 3565232"/>
                <a:gd name="connsiteX1" fmla="*/ 676643 w 7560041"/>
                <a:gd name="connsiteY1" fmla="*/ 3182767 h 3565232"/>
                <a:gd name="connsiteX2" fmla="*/ 5174337 w 7560041"/>
                <a:gd name="connsiteY2" fmla="*/ 3529418 h 3565232"/>
                <a:gd name="connsiteX3" fmla="*/ 7135019 w 7560041"/>
                <a:gd name="connsiteY3" fmla="*/ 2371340 h 3565232"/>
                <a:gd name="connsiteX4" fmla="*/ 7429073 w 7560041"/>
                <a:gd name="connsiteY4" fmla="*/ 0 h 3565232"/>
                <a:gd name="connsiteX0" fmla="*/ 124325 w 7475816"/>
                <a:gd name="connsiteY0" fmla="*/ 2298844 h 3565232"/>
                <a:gd name="connsiteX1" fmla="*/ 592418 w 7475816"/>
                <a:gd name="connsiteY1" fmla="*/ 3182767 h 3565232"/>
                <a:gd name="connsiteX2" fmla="*/ 5090112 w 7475816"/>
                <a:gd name="connsiteY2" fmla="*/ 3529418 h 3565232"/>
                <a:gd name="connsiteX3" fmla="*/ 7050794 w 7475816"/>
                <a:gd name="connsiteY3" fmla="*/ 2371340 h 3565232"/>
                <a:gd name="connsiteX4" fmla="*/ 7344848 w 7475816"/>
                <a:gd name="connsiteY4" fmla="*/ 0 h 3565232"/>
                <a:gd name="connsiteX0" fmla="*/ 124325 w 7475816"/>
                <a:gd name="connsiteY0" fmla="*/ 2298844 h 3739577"/>
                <a:gd name="connsiteX1" fmla="*/ 592418 w 7475816"/>
                <a:gd name="connsiteY1" fmla="*/ 3182767 h 3739577"/>
                <a:gd name="connsiteX2" fmla="*/ 5161500 w 7475816"/>
                <a:gd name="connsiteY2" fmla="*/ 3715214 h 3739577"/>
                <a:gd name="connsiteX3" fmla="*/ 7050794 w 7475816"/>
                <a:gd name="connsiteY3" fmla="*/ 2371340 h 3739577"/>
                <a:gd name="connsiteX4" fmla="*/ 7344848 w 7475816"/>
                <a:gd name="connsiteY4" fmla="*/ 0 h 3739577"/>
                <a:gd name="connsiteX0" fmla="*/ 124325 w 7509950"/>
                <a:gd name="connsiteY0" fmla="*/ 2298844 h 3737826"/>
                <a:gd name="connsiteX1" fmla="*/ 592418 w 7509950"/>
                <a:gd name="connsiteY1" fmla="*/ 3182767 h 3737826"/>
                <a:gd name="connsiteX2" fmla="*/ 5161500 w 7509950"/>
                <a:gd name="connsiteY2" fmla="*/ 3715214 h 3737826"/>
                <a:gd name="connsiteX3" fmla="*/ 7165015 w 7509950"/>
                <a:gd name="connsiteY3" fmla="*/ 2408499 h 3737826"/>
                <a:gd name="connsiteX4" fmla="*/ 7344848 w 7509950"/>
                <a:gd name="connsiteY4" fmla="*/ 0 h 3737826"/>
                <a:gd name="connsiteX0" fmla="*/ 124325 w 7509950"/>
                <a:gd name="connsiteY0" fmla="*/ 2298844 h 3745210"/>
                <a:gd name="connsiteX1" fmla="*/ 592418 w 7509950"/>
                <a:gd name="connsiteY1" fmla="*/ 3182767 h 3745210"/>
                <a:gd name="connsiteX2" fmla="*/ 5161500 w 7509950"/>
                <a:gd name="connsiteY2" fmla="*/ 3715214 h 3745210"/>
                <a:gd name="connsiteX3" fmla="*/ 7165015 w 7509950"/>
                <a:gd name="connsiteY3" fmla="*/ 2408499 h 3745210"/>
                <a:gd name="connsiteX4" fmla="*/ 7344848 w 7509950"/>
                <a:gd name="connsiteY4" fmla="*/ 0 h 3745210"/>
                <a:gd name="connsiteX0" fmla="*/ 119397 w 7505022"/>
                <a:gd name="connsiteY0" fmla="*/ 2298844 h 3745210"/>
                <a:gd name="connsiteX1" fmla="*/ 587490 w 7505022"/>
                <a:gd name="connsiteY1" fmla="*/ 3182767 h 3745210"/>
                <a:gd name="connsiteX2" fmla="*/ 5156572 w 7505022"/>
                <a:gd name="connsiteY2" fmla="*/ 3715214 h 3745210"/>
                <a:gd name="connsiteX3" fmla="*/ 7160087 w 7505022"/>
                <a:gd name="connsiteY3" fmla="*/ 2408499 h 3745210"/>
                <a:gd name="connsiteX4" fmla="*/ 7339920 w 7505022"/>
                <a:gd name="connsiteY4" fmla="*/ 0 h 3745210"/>
                <a:gd name="connsiteX0" fmla="*/ 214637 w 7591961"/>
                <a:gd name="connsiteY0" fmla="*/ 2450074 h 3738048"/>
                <a:gd name="connsiteX1" fmla="*/ 674429 w 7591961"/>
                <a:gd name="connsiteY1" fmla="*/ 3182767 h 3738048"/>
                <a:gd name="connsiteX2" fmla="*/ 5243511 w 7591961"/>
                <a:gd name="connsiteY2" fmla="*/ 3715214 h 3738048"/>
                <a:gd name="connsiteX3" fmla="*/ 7247026 w 7591961"/>
                <a:gd name="connsiteY3" fmla="*/ 2408499 h 3738048"/>
                <a:gd name="connsiteX4" fmla="*/ 7426859 w 7591961"/>
                <a:gd name="connsiteY4" fmla="*/ 0 h 3738048"/>
                <a:gd name="connsiteX0" fmla="*/ 149182 w 7526506"/>
                <a:gd name="connsiteY0" fmla="*/ 2450074 h 3634446"/>
                <a:gd name="connsiteX1" fmla="*/ 608974 w 7526506"/>
                <a:gd name="connsiteY1" fmla="*/ 3182767 h 3634446"/>
                <a:gd name="connsiteX2" fmla="*/ 3642386 w 7526506"/>
                <a:gd name="connsiteY2" fmla="*/ 3607192 h 3634446"/>
                <a:gd name="connsiteX3" fmla="*/ 7181571 w 7526506"/>
                <a:gd name="connsiteY3" fmla="*/ 2408499 h 3634446"/>
                <a:gd name="connsiteX4" fmla="*/ 7361404 w 7526506"/>
                <a:gd name="connsiteY4" fmla="*/ 0 h 3634446"/>
                <a:gd name="connsiteX0" fmla="*/ 149182 w 7526506"/>
                <a:gd name="connsiteY0" fmla="*/ 2450074 h 3607759"/>
                <a:gd name="connsiteX1" fmla="*/ 608974 w 7526506"/>
                <a:gd name="connsiteY1" fmla="*/ 3182767 h 3607759"/>
                <a:gd name="connsiteX2" fmla="*/ 3642386 w 7526506"/>
                <a:gd name="connsiteY2" fmla="*/ 3607192 h 3607759"/>
                <a:gd name="connsiteX3" fmla="*/ 7181571 w 7526506"/>
                <a:gd name="connsiteY3" fmla="*/ 2408499 h 3607759"/>
                <a:gd name="connsiteX4" fmla="*/ 7361404 w 7526506"/>
                <a:gd name="connsiteY4" fmla="*/ 0 h 3607759"/>
                <a:gd name="connsiteX0" fmla="*/ 149182 w 7526506"/>
                <a:gd name="connsiteY0" fmla="*/ 2450074 h 3607926"/>
                <a:gd name="connsiteX1" fmla="*/ 608974 w 7526506"/>
                <a:gd name="connsiteY1" fmla="*/ 3182767 h 3607926"/>
                <a:gd name="connsiteX2" fmla="*/ 3642386 w 7526506"/>
                <a:gd name="connsiteY2" fmla="*/ 3607192 h 3607926"/>
                <a:gd name="connsiteX3" fmla="*/ 7181571 w 7526506"/>
                <a:gd name="connsiteY3" fmla="*/ 2408499 h 3607926"/>
                <a:gd name="connsiteX4" fmla="*/ 7361404 w 7526506"/>
                <a:gd name="connsiteY4" fmla="*/ 0 h 3607926"/>
                <a:gd name="connsiteX0" fmla="*/ 134473 w 7588125"/>
                <a:gd name="connsiteY0" fmla="*/ 1843391 h 3608369"/>
                <a:gd name="connsiteX1" fmla="*/ 670593 w 7588125"/>
                <a:gd name="connsiteY1" fmla="*/ 3182767 h 3608369"/>
                <a:gd name="connsiteX2" fmla="*/ 3704005 w 7588125"/>
                <a:gd name="connsiteY2" fmla="*/ 3607192 h 3608369"/>
                <a:gd name="connsiteX3" fmla="*/ 7243190 w 7588125"/>
                <a:gd name="connsiteY3" fmla="*/ 2408499 h 3608369"/>
                <a:gd name="connsiteX4" fmla="*/ 7423023 w 7588125"/>
                <a:gd name="connsiteY4" fmla="*/ 0 h 3608369"/>
                <a:gd name="connsiteX0" fmla="*/ 134473 w 7300417"/>
                <a:gd name="connsiteY0" fmla="*/ 1938187 h 3703165"/>
                <a:gd name="connsiteX1" fmla="*/ 670593 w 7300417"/>
                <a:gd name="connsiteY1" fmla="*/ 3277563 h 3703165"/>
                <a:gd name="connsiteX2" fmla="*/ 3704005 w 7300417"/>
                <a:gd name="connsiteY2" fmla="*/ 3701988 h 3703165"/>
                <a:gd name="connsiteX3" fmla="*/ 7243190 w 7300417"/>
                <a:gd name="connsiteY3" fmla="*/ 2503295 h 3703165"/>
                <a:gd name="connsiteX4" fmla="*/ 5753345 w 7300417"/>
                <a:gd name="connsiteY4" fmla="*/ 0 h 3703165"/>
                <a:gd name="connsiteX0" fmla="*/ 134473 w 7302456"/>
                <a:gd name="connsiteY0" fmla="*/ 1938187 h 3703165"/>
                <a:gd name="connsiteX1" fmla="*/ 670593 w 7302456"/>
                <a:gd name="connsiteY1" fmla="*/ 3277563 h 3703165"/>
                <a:gd name="connsiteX2" fmla="*/ 3704005 w 7302456"/>
                <a:gd name="connsiteY2" fmla="*/ 3701988 h 3703165"/>
                <a:gd name="connsiteX3" fmla="*/ 7243190 w 7302456"/>
                <a:gd name="connsiteY3" fmla="*/ 2503295 h 3703165"/>
                <a:gd name="connsiteX4" fmla="*/ 5753345 w 7302456"/>
                <a:gd name="connsiteY4" fmla="*/ 0 h 3703165"/>
                <a:gd name="connsiteX0" fmla="*/ 134473 w 5923990"/>
                <a:gd name="connsiteY0" fmla="*/ 1938187 h 3722718"/>
                <a:gd name="connsiteX1" fmla="*/ 670593 w 5923990"/>
                <a:gd name="connsiteY1" fmla="*/ 3277563 h 3722718"/>
                <a:gd name="connsiteX2" fmla="*/ 3704005 w 5923990"/>
                <a:gd name="connsiteY2" fmla="*/ 3701988 h 3722718"/>
                <a:gd name="connsiteX3" fmla="*/ 5497184 w 5923990"/>
                <a:gd name="connsiteY3" fmla="*/ 2730802 h 3722718"/>
                <a:gd name="connsiteX4" fmla="*/ 5753345 w 5923990"/>
                <a:gd name="connsiteY4" fmla="*/ 0 h 3722718"/>
                <a:gd name="connsiteX0" fmla="*/ 136225 w 5925742"/>
                <a:gd name="connsiteY0" fmla="*/ 1938187 h 3387778"/>
                <a:gd name="connsiteX1" fmla="*/ 672345 w 5925742"/>
                <a:gd name="connsiteY1" fmla="*/ 3277563 h 3387778"/>
                <a:gd name="connsiteX2" fmla="*/ 3763002 w 5925742"/>
                <a:gd name="connsiteY2" fmla="*/ 3246975 h 3387778"/>
                <a:gd name="connsiteX3" fmla="*/ 5498936 w 5925742"/>
                <a:gd name="connsiteY3" fmla="*/ 2730802 h 3387778"/>
                <a:gd name="connsiteX4" fmla="*/ 5755097 w 5925742"/>
                <a:gd name="connsiteY4" fmla="*/ 0 h 3387778"/>
                <a:gd name="connsiteX0" fmla="*/ 136225 w 5898279"/>
                <a:gd name="connsiteY0" fmla="*/ 1938187 h 3395487"/>
                <a:gd name="connsiteX1" fmla="*/ 672345 w 5898279"/>
                <a:gd name="connsiteY1" fmla="*/ 3277563 h 3395487"/>
                <a:gd name="connsiteX2" fmla="*/ 3763002 w 5898279"/>
                <a:gd name="connsiteY2" fmla="*/ 3246975 h 3395487"/>
                <a:gd name="connsiteX3" fmla="*/ 5384443 w 5898279"/>
                <a:gd name="connsiteY3" fmla="*/ 2560174 h 3395487"/>
                <a:gd name="connsiteX4" fmla="*/ 5755097 w 5898279"/>
                <a:gd name="connsiteY4" fmla="*/ 0 h 3395487"/>
                <a:gd name="connsiteX0" fmla="*/ 136225 w 5898279"/>
                <a:gd name="connsiteY0" fmla="*/ 1938187 h 3405401"/>
                <a:gd name="connsiteX1" fmla="*/ 672345 w 5898279"/>
                <a:gd name="connsiteY1" fmla="*/ 3277563 h 3405401"/>
                <a:gd name="connsiteX2" fmla="*/ 3763002 w 5898279"/>
                <a:gd name="connsiteY2" fmla="*/ 3246975 h 3405401"/>
                <a:gd name="connsiteX3" fmla="*/ 5384443 w 5898279"/>
                <a:gd name="connsiteY3" fmla="*/ 2560174 h 3405401"/>
                <a:gd name="connsiteX4" fmla="*/ 5755097 w 5898279"/>
                <a:gd name="connsiteY4" fmla="*/ 0 h 3405401"/>
                <a:gd name="connsiteX0" fmla="*/ 136225 w 5898279"/>
                <a:gd name="connsiteY0" fmla="*/ 1938187 h 3371287"/>
                <a:gd name="connsiteX1" fmla="*/ 672345 w 5898279"/>
                <a:gd name="connsiteY1" fmla="*/ 3277563 h 3371287"/>
                <a:gd name="connsiteX2" fmla="*/ 3763002 w 5898279"/>
                <a:gd name="connsiteY2" fmla="*/ 3246975 h 3371287"/>
                <a:gd name="connsiteX3" fmla="*/ 5384443 w 5898279"/>
                <a:gd name="connsiteY3" fmla="*/ 2560174 h 3371287"/>
                <a:gd name="connsiteX4" fmla="*/ 5755097 w 5898279"/>
                <a:gd name="connsiteY4" fmla="*/ 0 h 3371287"/>
                <a:gd name="connsiteX0" fmla="*/ 83136 w 5845190"/>
                <a:gd name="connsiteY0" fmla="*/ 1938187 h 3277050"/>
                <a:gd name="connsiteX1" fmla="*/ 1000896 w 5845190"/>
                <a:gd name="connsiteY1" fmla="*/ 3031098 h 3277050"/>
                <a:gd name="connsiteX2" fmla="*/ 3709913 w 5845190"/>
                <a:gd name="connsiteY2" fmla="*/ 3246975 h 3277050"/>
                <a:gd name="connsiteX3" fmla="*/ 5331354 w 5845190"/>
                <a:gd name="connsiteY3" fmla="*/ 2560174 h 3277050"/>
                <a:gd name="connsiteX4" fmla="*/ 5702008 w 5845190"/>
                <a:gd name="connsiteY4" fmla="*/ 0 h 3277050"/>
                <a:gd name="connsiteX0" fmla="*/ 60443 w 5822497"/>
                <a:gd name="connsiteY0" fmla="*/ 1938187 h 3262264"/>
                <a:gd name="connsiteX1" fmla="*/ 978203 w 5822497"/>
                <a:gd name="connsiteY1" fmla="*/ 3031098 h 3262264"/>
                <a:gd name="connsiteX2" fmla="*/ 3687220 w 5822497"/>
                <a:gd name="connsiteY2" fmla="*/ 3246975 h 3262264"/>
                <a:gd name="connsiteX3" fmla="*/ 5308661 w 5822497"/>
                <a:gd name="connsiteY3" fmla="*/ 2560174 h 3262264"/>
                <a:gd name="connsiteX4" fmla="*/ 5679315 w 5822497"/>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32108"/>
                <a:gd name="connsiteY0" fmla="*/ 1938187 h 3262264"/>
                <a:gd name="connsiteX1" fmla="*/ 1018214 w 5832108"/>
                <a:gd name="connsiteY1" fmla="*/ 3031098 h 3262264"/>
                <a:gd name="connsiteX2" fmla="*/ 3727231 w 5832108"/>
                <a:gd name="connsiteY2" fmla="*/ 3246975 h 3262264"/>
                <a:gd name="connsiteX3" fmla="*/ 5348672 w 5832108"/>
                <a:gd name="connsiteY3" fmla="*/ 2560174 h 3262264"/>
                <a:gd name="connsiteX4" fmla="*/ 5719326 w 5832108"/>
                <a:gd name="connsiteY4" fmla="*/ 0 h 3262264"/>
                <a:gd name="connsiteX0" fmla="*/ 100454 w 5829730"/>
                <a:gd name="connsiteY0" fmla="*/ 1938187 h 3262264"/>
                <a:gd name="connsiteX1" fmla="*/ 1018214 w 5829730"/>
                <a:gd name="connsiteY1" fmla="*/ 3031098 h 3262264"/>
                <a:gd name="connsiteX2" fmla="*/ 3727231 w 5829730"/>
                <a:gd name="connsiteY2" fmla="*/ 3246975 h 3262264"/>
                <a:gd name="connsiteX3" fmla="*/ 5348672 w 5829730"/>
                <a:gd name="connsiteY3" fmla="*/ 2560174 h 3262264"/>
                <a:gd name="connsiteX4" fmla="*/ 5719326 w 5829730"/>
                <a:gd name="connsiteY4" fmla="*/ 0 h 3262264"/>
                <a:gd name="connsiteX0" fmla="*/ 100454 w 5719326"/>
                <a:gd name="connsiteY0" fmla="*/ 1938187 h 3433907"/>
                <a:gd name="connsiteX1" fmla="*/ 1018214 w 5719326"/>
                <a:gd name="connsiteY1" fmla="*/ 3031098 h 3433907"/>
                <a:gd name="connsiteX2" fmla="*/ 3727231 w 5719326"/>
                <a:gd name="connsiteY2" fmla="*/ 3246975 h 3433907"/>
                <a:gd name="connsiteX3" fmla="*/ 5719326 w 5719326"/>
                <a:gd name="connsiteY3" fmla="*/ 0 h 3433907"/>
                <a:gd name="connsiteX0" fmla="*/ 156379 w 5775251"/>
                <a:gd name="connsiteY0" fmla="*/ 1938187 h 3280708"/>
                <a:gd name="connsiteX1" fmla="*/ 1074139 w 5775251"/>
                <a:gd name="connsiteY1" fmla="*/ 3031098 h 3280708"/>
                <a:gd name="connsiteX2" fmla="*/ 5090276 w 5775251"/>
                <a:gd name="connsiteY2" fmla="*/ 3000509 h 3280708"/>
                <a:gd name="connsiteX3" fmla="*/ 5775251 w 5775251"/>
                <a:gd name="connsiteY3" fmla="*/ 0 h 3280708"/>
                <a:gd name="connsiteX0" fmla="*/ 156379 w 5882918"/>
                <a:gd name="connsiteY0" fmla="*/ 1938187 h 3280708"/>
                <a:gd name="connsiteX1" fmla="*/ 1074139 w 5882918"/>
                <a:gd name="connsiteY1" fmla="*/ 3031098 h 3280708"/>
                <a:gd name="connsiteX2" fmla="*/ 5090276 w 5882918"/>
                <a:gd name="connsiteY2" fmla="*/ 3000509 h 3280708"/>
                <a:gd name="connsiteX3" fmla="*/ 5775251 w 5882918"/>
                <a:gd name="connsiteY3" fmla="*/ 0 h 3280708"/>
                <a:gd name="connsiteX0" fmla="*/ 156379 w 5090276"/>
                <a:gd name="connsiteY0" fmla="*/ -1 h 1342520"/>
                <a:gd name="connsiteX1" fmla="*/ 1074139 w 5090276"/>
                <a:gd name="connsiteY1" fmla="*/ 1092910 h 1342520"/>
                <a:gd name="connsiteX2" fmla="*/ 5090276 w 5090276"/>
                <a:gd name="connsiteY2" fmla="*/ 1062321 h 1342520"/>
                <a:gd name="connsiteX0" fmla="*/ 156379 w 1074139"/>
                <a:gd name="connsiteY0" fmla="*/ -1 h 1092909"/>
                <a:gd name="connsiteX1" fmla="*/ 1074139 w 1074139"/>
                <a:gd name="connsiteY1" fmla="*/ 1092910 h 1092909"/>
                <a:gd name="connsiteX0" fmla="*/ 474249 w 488157"/>
                <a:gd name="connsiteY0" fmla="*/ -1 h 597453"/>
                <a:gd name="connsiteX1" fmla="*/ 488157 w 488157"/>
                <a:gd name="connsiteY1" fmla="*/ 597453 h 597453"/>
                <a:gd name="connsiteX0" fmla="*/ 395722 w 409630"/>
                <a:gd name="connsiteY0" fmla="*/ -1 h 597453"/>
                <a:gd name="connsiteX1" fmla="*/ 409630 w 409630"/>
                <a:gd name="connsiteY1" fmla="*/ 597453 h 597453"/>
                <a:gd name="connsiteX0" fmla="*/ 146099 w 160007"/>
                <a:gd name="connsiteY0" fmla="*/ -1 h 597453"/>
                <a:gd name="connsiteX1" fmla="*/ 160007 w 160007"/>
                <a:gd name="connsiteY1" fmla="*/ 597453 h 597453"/>
                <a:gd name="connsiteX0" fmla="*/ 197256 w 211164"/>
                <a:gd name="connsiteY0" fmla="*/ -1 h 597548"/>
                <a:gd name="connsiteX1" fmla="*/ 211164 w 211164"/>
                <a:gd name="connsiteY1" fmla="*/ 597453 h 597548"/>
                <a:gd name="connsiteX0" fmla="*/ 231978 w 245886"/>
                <a:gd name="connsiteY0" fmla="*/ -1 h 597550"/>
                <a:gd name="connsiteX1" fmla="*/ 245886 w 245886"/>
                <a:gd name="connsiteY1" fmla="*/ 597453 h 597550"/>
                <a:gd name="connsiteX0" fmla="*/ 352543 w 352543"/>
                <a:gd name="connsiteY0" fmla="*/ -1 h 558028"/>
                <a:gd name="connsiteX1" fmla="*/ 177138 w 352543"/>
                <a:gd name="connsiteY1" fmla="*/ 557922 h 558028"/>
                <a:gd name="connsiteX0" fmla="*/ 189463 w 189463"/>
                <a:gd name="connsiteY0" fmla="*/ -1 h 557922"/>
                <a:gd name="connsiteX1" fmla="*/ 14058 w 189463"/>
                <a:gd name="connsiteY1" fmla="*/ 557922 h 557922"/>
                <a:gd name="connsiteX0" fmla="*/ 175405 w 175405"/>
                <a:gd name="connsiteY0" fmla="*/ -1 h 557922"/>
                <a:gd name="connsiteX1" fmla="*/ 0 w 175405"/>
                <a:gd name="connsiteY1" fmla="*/ 557922 h 557922"/>
                <a:gd name="connsiteX0" fmla="*/ 175936 w 175936"/>
                <a:gd name="connsiteY0" fmla="*/ -1 h 557922"/>
                <a:gd name="connsiteX1" fmla="*/ 531 w 175936"/>
                <a:gd name="connsiteY1" fmla="*/ 557922 h 557922"/>
                <a:gd name="connsiteX0" fmla="*/ 176164 w 176164"/>
                <a:gd name="connsiteY0" fmla="*/ -1 h 557922"/>
                <a:gd name="connsiteX1" fmla="*/ 759 w 176164"/>
                <a:gd name="connsiteY1" fmla="*/ 557922 h 557922"/>
              </a:gdLst>
              <a:ahLst/>
              <a:cxnLst>
                <a:cxn ang="0">
                  <a:pos x="connsiteX0" y="connsiteY0"/>
                </a:cxn>
                <a:cxn ang="0">
                  <a:pos x="connsiteX1" y="connsiteY1"/>
                </a:cxn>
              </a:cxnLst>
              <a:rect l="l" t="t" r="r" b="b"/>
              <a:pathLst>
                <a:path w="176164" h="557922">
                  <a:moveTo>
                    <a:pt x="176164" y="-1"/>
                  </a:moveTo>
                  <a:cubicBezTo>
                    <a:pt x="628" y="11618"/>
                    <a:pt x="-3022" y="32994"/>
                    <a:pt x="759" y="557922"/>
                  </a:cubicBezTo>
                </a:path>
              </a:pathLst>
            </a:custGeom>
            <a:noFill/>
            <a:ln w="28575">
              <a:solidFill>
                <a:srgbClr val="FF7E79"/>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pic>
          <p:nvPicPr>
            <p:cNvPr id="43" name="Picture 42">
              <a:extLst>
                <a:ext uri="{FF2B5EF4-FFF2-40B4-BE49-F238E27FC236}">
                  <a16:creationId xmlns:a16="http://schemas.microsoft.com/office/drawing/2014/main" id="{4D1393ED-F1BC-F247-9E62-314A0BDAD70F}"/>
                </a:ext>
              </a:extLst>
            </p:cNvPr>
            <p:cNvPicPr>
              <a:picLocks noChangeAspect="1"/>
            </p:cNvPicPr>
            <p:nvPr/>
          </p:nvPicPr>
          <p:blipFill>
            <a:blip r:embed="rId10"/>
            <a:stretch>
              <a:fillRect/>
            </a:stretch>
          </p:blipFill>
          <p:spPr>
            <a:xfrm flipV="1">
              <a:off x="8999739" y="3113215"/>
              <a:ext cx="1015200" cy="373854"/>
            </a:xfrm>
            <a:prstGeom prst="rect">
              <a:avLst/>
            </a:prstGeom>
          </p:spPr>
        </p:pic>
      </p:grpSp>
      <p:grpSp>
        <p:nvGrpSpPr>
          <p:cNvPr id="3" name="Group 2">
            <a:extLst>
              <a:ext uri="{FF2B5EF4-FFF2-40B4-BE49-F238E27FC236}">
                <a16:creationId xmlns:a16="http://schemas.microsoft.com/office/drawing/2014/main" id="{BC3B93BE-B119-ED4F-8F8E-8D130EF89CA9}"/>
              </a:ext>
            </a:extLst>
          </p:cNvPr>
          <p:cNvGrpSpPr/>
          <p:nvPr/>
        </p:nvGrpSpPr>
        <p:grpSpPr>
          <a:xfrm>
            <a:off x="10015330" y="3242102"/>
            <a:ext cx="1682955" cy="298780"/>
            <a:chOff x="10015330" y="3242102"/>
            <a:chExt cx="1682955" cy="298780"/>
          </a:xfrm>
        </p:grpSpPr>
        <p:sp>
          <p:nvSpPr>
            <p:cNvPr id="41" name="椭圆 124">
              <a:extLst>
                <a:ext uri="{FF2B5EF4-FFF2-40B4-BE49-F238E27FC236}">
                  <a16:creationId xmlns:a16="http://schemas.microsoft.com/office/drawing/2014/main" id="{C9E5D1A4-78D1-3C4E-9368-7E4775BB74F7}"/>
                </a:ext>
              </a:extLst>
            </p:cNvPr>
            <p:cNvSpPr/>
            <p:nvPr/>
          </p:nvSpPr>
          <p:spPr>
            <a:xfrm>
              <a:off x="11399485" y="3242102"/>
              <a:ext cx="298800" cy="298780"/>
            </a:xfrm>
            <a:prstGeom prst="rect">
              <a:avLst/>
            </a:prstGeom>
            <a:solidFill>
              <a:schemeClr val="accent4">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y2</a:t>
              </a:r>
              <a:endParaRPr lang="zh-CN" altLang="en-US">
                <a:solidFill>
                  <a:schemeClr val="tx1"/>
                </a:solidFill>
              </a:endParaRPr>
            </a:p>
          </p:txBody>
        </p:sp>
        <p:cxnSp>
          <p:nvCxnSpPr>
            <p:cNvPr id="44" name="直接箭头连接符 31">
              <a:extLst>
                <a:ext uri="{FF2B5EF4-FFF2-40B4-BE49-F238E27FC236}">
                  <a16:creationId xmlns:a16="http://schemas.microsoft.com/office/drawing/2014/main" id="{9A58E469-5AAC-8145-99D5-F1C78AA367C0}"/>
                </a:ext>
              </a:extLst>
            </p:cNvPr>
            <p:cNvCxnSpPr>
              <a:cxnSpLocks/>
              <a:endCxn id="41" idx="1"/>
            </p:cNvCxnSpPr>
            <p:nvPr/>
          </p:nvCxnSpPr>
          <p:spPr>
            <a:xfrm>
              <a:off x="10015330" y="3375130"/>
              <a:ext cx="1384155" cy="16362"/>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281A666-8FA9-864C-B8A5-92BF937CA911}"/>
              </a:ext>
            </a:extLst>
          </p:cNvPr>
          <p:cNvGrpSpPr/>
          <p:nvPr/>
        </p:nvGrpSpPr>
        <p:grpSpPr>
          <a:xfrm>
            <a:off x="7794304" y="3421615"/>
            <a:ext cx="2942843" cy="369332"/>
            <a:chOff x="7794304" y="3421615"/>
            <a:chExt cx="2942843" cy="369332"/>
          </a:xfrm>
        </p:grpSpPr>
        <p:sp>
          <p:nvSpPr>
            <p:cNvPr id="45" name="矩形: 圆角 34">
              <a:extLst>
                <a:ext uri="{FF2B5EF4-FFF2-40B4-BE49-F238E27FC236}">
                  <a16:creationId xmlns:a16="http://schemas.microsoft.com/office/drawing/2014/main" id="{87A29993-111B-4942-878E-35D67D7C1E74}"/>
                </a:ext>
              </a:extLst>
            </p:cNvPr>
            <p:cNvSpPr/>
            <p:nvPr/>
          </p:nvSpPr>
          <p:spPr>
            <a:xfrm>
              <a:off x="8277530" y="3447400"/>
              <a:ext cx="2459617" cy="288000"/>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2000" b="1" dirty="0">
                  <a:solidFill>
                    <a:schemeClr val="tx1"/>
                  </a:solidFill>
                  <a:latin typeface="Open Sans"/>
                </a:rPr>
                <a:t> </a:t>
              </a:r>
              <a:r>
                <a:rPr lang="en-US" altLang="zh-CN" sz="2000" b="1" dirty="0">
                  <a:solidFill>
                    <a:schemeClr val="tx1"/>
                  </a:solidFill>
                  <a:latin typeface="Open Sans"/>
                </a:rPr>
                <a:t>sw1</a:t>
              </a:r>
              <a:endParaRPr lang="zh-CN" altLang="en-US" sz="2000" b="1" dirty="0">
                <a:solidFill>
                  <a:schemeClr val="tx1"/>
                </a:solidFill>
                <a:latin typeface="Open Sans"/>
              </a:endParaRPr>
            </a:p>
          </p:txBody>
        </p:sp>
        <p:sp>
          <p:nvSpPr>
            <p:cNvPr id="46" name="Rectangle 45">
              <a:extLst>
                <a:ext uri="{FF2B5EF4-FFF2-40B4-BE49-F238E27FC236}">
                  <a16:creationId xmlns:a16="http://schemas.microsoft.com/office/drawing/2014/main" id="{92EFE4F2-87A1-2549-89DB-5ADF8AF31CD2}"/>
                </a:ext>
              </a:extLst>
            </p:cNvPr>
            <p:cNvSpPr/>
            <p:nvPr/>
          </p:nvSpPr>
          <p:spPr>
            <a:xfrm>
              <a:off x="7794304" y="3421615"/>
              <a:ext cx="401072" cy="369332"/>
            </a:xfrm>
            <a:prstGeom prst="rect">
              <a:avLst/>
            </a:prstGeom>
          </p:spPr>
          <p:txBody>
            <a:bodyPr wrap="none">
              <a:spAutoFit/>
            </a:bodyPr>
            <a:lstStyle/>
            <a:p>
              <a:r>
                <a:rPr lang="en-US" altLang="zh-CN"/>
                <a:t>x1</a:t>
              </a:r>
              <a:endParaRPr lang="en-US"/>
            </a:p>
          </p:txBody>
        </p:sp>
      </p:grpSp>
      <p:sp>
        <p:nvSpPr>
          <p:cNvPr id="47" name="Rectangle 46">
            <a:extLst>
              <a:ext uri="{FF2B5EF4-FFF2-40B4-BE49-F238E27FC236}">
                <a16:creationId xmlns:a16="http://schemas.microsoft.com/office/drawing/2014/main" id="{90EE189F-8ACC-C248-95E2-AE281787EBD2}"/>
              </a:ext>
            </a:extLst>
          </p:cNvPr>
          <p:cNvSpPr/>
          <p:nvPr/>
        </p:nvSpPr>
        <p:spPr>
          <a:xfrm>
            <a:off x="10792936" y="3409535"/>
            <a:ext cx="401072" cy="369332"/>
          </a:xfrm>
          <a:prstGeom prst="rect">
            <a:avLst/>
          </a:prstGeom>
        </p:spPr>
        <p:txBody>
          <a:bodyPr wrap="none">
            <a:spAutoFit/>
          </a:bodyPr>
          <a:lstStyle/>
          <a:p>
            <a:r>
              <a:rPr lang="en-US" altLang="zh-CN"/>
              <a:t>x2</a:t>
            </a:r>
            <a:endParaRPr lang="en-US"/>
          </a:p>
        </p:txBody>
      </p:sp>
    </p:spTree>
    <p:extLst>
      <p:ext uri="{BB962C8B-B14F-4D97-AF65-F5344CB8AC3E}">
        <p14:creationId xmlns:p14="http://schemas.microsoft.com/office/powerpoint/2010/main" val="206572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19</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11040029" cy="949171"/>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endParaRPr lang="en-US" altLang="zh-CN" sz="2400" dirty="0">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grpSp>
        <p:nvGrpSpPr>
          <p:cNvPr id="12" name="组合 11">
            <a:extLst>
              <a:ext uri="{FF2B5EF4-FFF2-40B4-BE49-F238E27FC236}">
                <a16:creationId xmlns:a16="http://schemas.microsoft.com/office/drawing/2014/main" id="{794B6356-39ED-4122-948A-385EA9CDB11C}"/>
              </a:ext>
            </a:extLst>
          </p:cNvPr>
          <p:cNvGrpSpPr/>
          <p:nvPr/>
        </p:nvGrpSpPr>
        <p:grpSpPr>
          <a:xfrm>
            <a:off x="295172" y="2828247"/>
            <a:ext cx="2686935" cy="1963479"/>
            <a:chOff x="342901" y="4546599"/>
            <a:chExt cx="2686935" cy="1963479"/>
          </a:xfrm>
        </p:grpSpPr>
        <p:pic>
          <p:nvPicPr>
            <p:cNvPr id="112" name="图片 111">
              <a:extLst>
                <a:ext uri="{FF2B5EF4-FFF2-40B4-BE49-F238E27FC236}">
                  <a16:creationId xmlns:a16="http://schemas.microsoft.com/office/drawing/2014/main" id="{51C3960B-F03D-4C81-B53C-3BAAC84665C9}"/>
                </a:ext>
              </a:extLst>
            </p:cNvPr>
            <p:cNvPicPr>
              <a:picLocks noChangeAspect="1"/>
            </p:cNvPicPr>
            <p:nvPr/>
          </p:nvPicPr>
          <p:blipFill>
            <a:blip r:embed="rId3"/>
            <a:stretch>
              <a:fillRect/>
            </a:stretch>
          </p:blipFill>
          <p:spPr>
            <a:xfrm>
              <a:off x="342901" y="4546599"/>
              <a:ext cx="2141976" cy="1963479"/>
            </a:xfrm>
            <a:prstGeom prst="rect">
              <a:avLst/>
            </a:prstGeom>
          </p:spPr>
        </p:pic>
        <p:pic>
          <p:nvPicPr>
            <p:cNvPr id="114" name="图片 113">
              <a:extLst>
                <a:ext uri="{FF2B5EF4-FFF2-40B4-BE49-F238E27FC236}">
                  <a16:creationId xmlns:a16="http://schemas.microsoft.com/office/drawing/2014/main" id="{71163460-31BF-4F2A-AC6E-736662A52275}"/>
                </a:ext>
              </a:extLst>
            </p:cNvPr>
            <p:cNvPicPr>
              <a:picLocks noChangeAspect="1"/>
            </p:cNvPicPr>
            <p:nvPr/>
          </p:nvPicPr>
          <p:blipFill>
            <a:blip r:embed="rId4"/>
            <a:stretch>
              <a:fillRect/>
            </a:stretch>
          </p:blipFill>
          <p:spPr>
            <a:xfrm rot="16200000">
              <a:off x="2673602" y="5356940"/>
              <a:ext cx="352467" cy="360000"/>
            </a:xfrm>
            <a:prstGeom prst="rect">
              <a:avLst/>
            </a:prstGeom>
          </p:spPr>
        </p:pic>
      </p:grpSp>
      <p:pic>
        <p:nvPicPr>
          <p:cNvPr id="13" name="图片 12">
            <a:extLst>
              <a:ext uri="{FF2B5EF4-FFF2-40B4-BE49-F238E27FC236}">
                <a16:creationId xmlns:a16="http://schemas.microsoft.com/office/drawing/2014/main" id="{A37F04DE-CE0A-4773-BDFF-3F3914F383E1}"/>
              </a:ext>
            </a:extLst>
          </p:cNvPr>
          <p:cNvPicPr>
            <a:picLocks noChangeAspect="1"/>
          </p:cNvPicPr>
          <p:nvPr/>
        </p:nvPicPr>
        <p:blipFill>
          <a:blip r:embed="rId5"/>
          <a:stretch>
            <a:fillRect/>
          </a:stretch>
        </p:blipFill>
        <p:spPr>
          <a:xfrm>
            <a:off x="3167065" y="2828247"/>
            <a:ext cx="2271607" cy="1968029"/>
          </a:xfrm>
          <a:prstGeom prst="rect">
            <a:avLst/>
          </a:prstGeom>
        </p:spPr>
      </p:pic>
      <p:pic>
        <p:nvPicPr>
          <p:cNvPr id="2" name="图片 1">
            <a:extLst>
              <a:ext uri="{FF2B5EF4-FFF2-40B4-BE49-F238E27FC236}">
                <a16:creationId xmlns:a16="http://schemas.microsoft.com/office/drawing/2014/main" id="{E9E6AC4E-DDC4-4C87-B86B-C11CCE5B4385}"/>
              </a:ext>
            </a:extLst>
          </p:cNvPr>
          <p:cNvPicPr>
            <a:picLocks noChangeAspect="1"/>
          </p:cNvPicPr>
          <p:nvPr/>
        </p:nvPicPr>
        <p:blipFill>
          <a:blip r:embed="rId6"/>
          <a:stretch>
            <a:fillRect/>
          </a:stretch>
        </p:blipFill>
        <p:spPr>
          <a:xfrm>
            <a:off x="3144015" y="2930257"/>
            <a:ext cx="2304000" cy="1721380"/>
          </a:xfrm>
          <a:prstGeom prst="rect">
            <a:avLst/>
          </a:prstGeom>
        </p:spPr>
      </p:pic>
      <p:sp>
        <p:nvSpPr>
          <p:cNvPr id="5" name="Rectangle 4">
            <a:extLst>
              <a:ext uri="{FF2B5EF4-FFF2-40B4-BE49-F238E27FC236}">
                <a16:creationId xmlns:a16="http://schemas.microsoft.com/office/drawing/2014/main" id="{3C1C2CF1-EB20-C84D-84ED-BA9092947AD2}"/>
              </a:ext>
            </a:extLst>
          </p:cNvPr>
          <p:cNvSpPr/>
          <p:nvPr/>
        </p:nvSpPr>
        <p:spPr>
          <a:xfrm>
            <a:off x="760036" y="4801361"/>
            <a:ext cx="5936673" cy="590931"/>
          </a:xfrm>
          <a:prstGeom prst="rect">
            <a:avLst/>
          </a:prstGeom>
        </p:spPr>
        <p:txBody>
          <a:bodyPr wrap="square">
            <a:spAutoFit/>
          </a:bodyPr>
          <a:lstStyle/>
          <a:p>
            <a:pPr>
              <a:lnSpc>
                <a:spcPct val="80000"/>
              </a:lnSpc>
            </a:pPr>
            <a:r>
              <a:rPr lang="en-US" altLang="zh-CN" sz="2000" b="1" i="1" dirty="0">
                <a:latin typeface="Open Sans" panose="020B0606030504020204"/>
              </a:rPr>
              <a:t>Map each port in the input topology to an individual port on the programmable switch</a:t>
            </a:r>
            <a:r>
              <a:rPr lang="zh-CN" altLang="en-US" sz="2000" b="1" i="1" dirty="0">
                <a:latin typeface="Open Sans" panose="020B0606030504020204"/>
              </a:rPr>
              <a:t> </a:t>
            </a:r>
            <a:r>
              <a:rPr lang="en-US" altLang="zh-CN" sz="2000" b="1" i="1" dirty="0">
                <a:latin typeface="Open Sans" panose="020B0606030504020204"/>
              </a:rPr>
              <a:t>( x1~x6 -&gt; y1~y6)</a:t>
            </a:r>
          </a:p>
        </p:txBody>
      </p:sp>
      <p:pic>
        <p:nvPicPr>
          <p:cNvPr id="51" name="图片 2">
            <a:extLst>
              <a:ext uri="{FF2B5EF4-FFF2-40B4-BE49-F238E27FC236}">
                <a16:creationId xmlns:a16="http://schemas.microsoft.com/office/drawing/2014/main" id="{7945BC36-683E-2144-B85D-682A8943CA55}"/>
              </a:ext>
            </a:extLst>
          </p:cNvPr>
          <p:cNvPicPr>
            <a:picLocks noChangeAspect="1"/>
          </p:cNvPicPr>
          <p:nvPr/>
        </p:nvPicPr>
        <p:blipFill>
          <a:blip r:embed="rId7"/>
          <a:stretch>
            <a:fillRect/>
          </a:stretch>
        </p:blipFill>
        <p:spPr>
          <a:xfrm>
            <a:off x="3456286" y="2950770"/>
            <a:ext cx="1679933" cy="1700867"/>
          </a:xfrm>
          <a:prstGeom prst="rect">
            <a:avLst/>
          </a:prstGeom>
        </p:spPr>
      </p:pic>
      <p:sp>
        <p:nvSpPr>
          <p:cNvPr id="17" name="Rectangle 16">
            <a:extLst>
              <a:ext uri="{FF2B5EF4-FFF2-40B4-BE49-F238E27FC236}">
                <a16:creationId xmlns:a16="http://schemas.microsoft.com/office/drawing/2014/main" id="{B1CC1AEF-92F1-CD4D-8723-0CABB8827122}"/>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switches.</a:t>
            </a:r>
          </a:p>
        </p:txBody>
      </p:sp>
      <p:grpSp>
        <p:nvGrpSpPr>
          <p:cNvPr id="10" name="Group 9">
            <a:extLst>
              <a:ext uri="{FF2B5EF4-FFF2-40B4-BE49-F238E27FC236}">
                <a16:creationId xmlns:a16="http://schemas.microsoft.com/office/drawing/2014/main" id="{0A7F8236-7AB6-BF48-B09D-C83A442FD632}"/>
              </a:ext>
            </a:extLst>
          </p:cNvPr>
          <p:cNvGrpSpPr/>
          <p:nvPr/>
        </p:nvGrpSpPr>
        <p:grpSpPr>
          <a:xfrm>
            <a:off x="6663866" y="2755352"/>
            <a:ext cx="5379655" cy="1626973"/>
            <a:chOff x="6663866" y="2755352"/>
            <a:chExt cx="5379655" cy="1626973"/>
          </a:xfrm>
        </p:grpSpPr>
        <p:cxnSp>
          <p:nvCxnSpPr>
            <p:cNvPr id="34" name="直接连接符 177">
              <a:extLst>
                <a:ext uri="{FF2B5EF4-FFF2-40B4-BE49-F238E27FC236}">
                  <a16:creationId xmlns:a16="http://schemas.microsoft.com/office/drawing/2014/main" id="{C2E50AFF-A27A-8847-9277-0B6366791134}"/>
                </a:ext>
              </a:extLst>
            </p:cNvPr>
            <p:cNvCxnSpPr>
              <a:cxnSpLocks/>
            </p:cNvCxnSpPr>
            <p:nvPr/>
          </p:nvCxnSpPr>
          <p:spPr>
            <a:xfrm>
              <a:off x="10465959" y="2942325"/>
              <a:ext cx="0" cy="14400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6">
              <a:extLst>
                <a:ext uri="{FF2B5EF4-FFF2-40B4-BE49-F238E27FC236}">
                  <a16:creationId xmlns:a16="http://schemas.microsoft.com/office/drawing/2014/main" id="{31273FC0-CEFF-AD4A-9EAF-EC38A4AA7B15}"/>
                </a:ext>
              </a:extLst>
            </p:cNvPr>
            <p:cNvCxnSpPr>
              <a:cxnSpLocks/>
            </p:cNvCxnSpPr>
            <p:nvPr/>
          </p:nvCxnSpPr>
          <p:spPr>
            <a:xfrm>
              <a:off x="8455253" y="2942325"/>
              <a:ext cx="0" cy="14400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6" name="矩形 176">
              <a:extLst>
                <a:ext uri="{FF2B5EF4-FFF2-40B4-BE49-F238E27FC236}">
                  <a16:creationId xmlns:a16="http://schemas.microsoft.com/office/drawing/2014/main" id="{0D4A6A84-0213-5745-9FB2-0C39C8891102}"/>
                </a:ext>
              </a:extLst>
            </p:cNvPr>
            <p:cNvSpPr/>
            <p:nvPr/>
          </p:nvSpPr>
          <p:spPr>
            <a:xfrm>
              <a:off x="10664078" y="2755352"/>
              <a:ext cx="1379443"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Egress Pipeline</a:t>
              </a:r>
              <a:endParaRPr lang="zh-CN" altLang="en-US" b="1" dirty="0">
                <a:solidFill>
                  <a:schemeClr val="tx1"/>
                </a:solidFill>
              </a:endParaRPr>
            </a:p>
          </p:txBody>
        </p:sp>
        <p:sp>
          <p:nvSpPr>
            <p:cNvPr id="37" name="矩形 176">
              <a:extLst>
                <a:ext uri="{FF2B5EF4-FFF2-40B4-BE49-F238E27FC236}">
                  <a16:creationId xmlns:a16="http://schemas.microsoft.com/office/drawing/2014/main" id="{43207189-B4A0-2B4C-B12C-AD9C43A5D7D8}"/>
                </a:ext>
              </a:extLst>
            </p:cNvPr>
            <p:cNvSpPr/>
            <p:nvPr/>
          </p:nvSpPr>
          <p:spPr>
            <a:xfrm>
              <a:off x="6663866" y="2755352"/>
              <a:ext cx="1784042"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Ingress Pipeline</a:t>
              </a:r>
              <a:endParaRPr lang="zh-CN" altLang="en-US" b="1" dirty="0">
                <a:solidFill>
                  <a:schemeClr val="tx1"/>
                </a:solidFill>
              </a:endParaRPr>
            </a:p>
          </p:txBody>
        </p:sp>
        <p:sp>
          <p:nvSpPr>
            <p:cNvPr id="38" name="矩形 32">
              <a:extLst>
                <a:ext uri="{FF2B5EF4-FFF2-40B4-BE49-F238E27FC236}">
                  <a16:creationId xmlns:a16="http://schemas.microsoft.com/office/drawing/2014/main" id="{332ACB04-5170-7149-8442-58CC227BBD24}"/>
                </a:ext>
              </a:extLst>
            </p:cNvPr>
            <p:cNvSpPr/>
            <p:nvPr/>
          </p:nvSpPr>
          <p:spPr>
            <a:xfrm>
              <a:off x="8776233" y="2755352"/>
              <a:ext cx="1462212"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Traffic Manager</a:t>
              </a:r>
              <a:endParaRPr lang="zh-CN" altLang="en-US" b="1" dirty="0">
                <a:solidFill>
                  <a:schemeClr val="tx1"/>
                </a:solidFill>
              </a:endParaRPr>
            </a:p>
          </p:txBody>
        </p:sp>
        <p:cxnSp>
          <p:nvCxnSpPr>
            <p:cNvPr id="39" name="直接箭头连接符 31">
              <a:extLst>
                <a:ext uri="{FF2B5EF4-FFF2-40B4-BE49-F238E27FC236}">
                  <a16:creationId xmlns:a16="http://schemas.microsoft.com/office/drawing/2014/main" id="{E21C6BE3-16D1-7642-86E1-B32AF8C4B816}"/>
                </a:ext>
              </a:extLst>
            </p:cNvPr>
            <p:cNvCxnSpPr>
              <a:cxnSpLocks/>
              <a:stCxn id="40" idx="3"/>
            </p:cNvCxnSpPr>
            <p:nvPr/>
          </p:nvCxnSpPr>
          <p:spPr>
            <a:xfrm>
              <a:off x="7641838" y="3384770"/>
              <a:ext cx="1528313" cy="0"/>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sp>
          <p:nvSpPr>
            <p:cNvPr id="40" name="椭圆 124">
              <a:extLst>
                <a:ext uri="{FF2B5EF4-FFF2-40B4-BE49-F238E27FC236}">
                  <a16:creationId xmlns:a16="http://schemas.microsoft.com/office/drawing/2014/main" id="{5D3AA3DB-F642-2241-89DE-77D26A63BF35}"/>
                </a:ext>
              </a:extLst>
            </p:cNvPr>
            <p:cNvSpPr/>
            <p:nvPr/>
          </p:nvSpPr>
          <p:spPr>
            <a:xfrm>
              <a:off x="7343038" y="3235380"/>
              <a:ext cx="298800" cy="298780"/>
            </a:xfrm>
            <a:prstGeom prst="rect">
              <a:avLst/>
            </a:prstGeom>
            <a:solidFill>
              <a:schemeClr val="tx1">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y1</a:t>
              </a:r>
              <a:endParaRPr lang="zh-CN" altLang="en-US">
                <a:solidFill>
                  <a:schemeClr val="tx1"/>
                </a:solidFill>
              </a:endParaRPr>
            </a:p>
          </p:txBody>
        </p:sp>
        <p:sp>
          <p:nvSpPr>
            <p:cNvPr id="42" name="Freeform 41">
              <a:extLst>
                <a:ext uri="{FF2B5EF4-FFF2-40B4-BE49-F238E27FC236}">
                  <a16:creationId xmlns:a16="http://schemas.microsoft.com/office/drawing/2014/main" id="{1262295D-A525-FA4B-8274-45B4FB204415}"/>
                </a:ext>
              </a:extLst>
            </p:cNvPr>
            <p:cNvSpPr/>
            <p:nvPr/>
          </p:nvSpPr>
          <p:spPr>
            <a:xfrm rot="5400000" flipH="1" flipV="1">
              <a:off x="7138062" y="3172836"/>
              <a:ext cx="179988" cy="224599"/>
            </a:xfrm>
            <a:custGeom>
              <a:avLst/>
              <a:gdLst>
                <a:gd name="connsiteX0" fmla="*/ 9424248 w 9818287"/>
                <a:gd name="connsiteY0" fmla="*/ 1275048 h 2348883"/>
                <a:gd name="connsiteX1" fmla="*/ 9329655 w 9818287"/>
                <a:gd name="connsiteY1" fmla="*/ 2094855 h 2348883"/>
                <a:gd name="connsiteX2" fmla="*/ 4584234 w 9818287"/>
                <a:gd name="connsiteY2" fmla="*/ 2347103 h 2348883"/>
                <a:gd name="connsiteX3" fmla="*/ 296013 w 9818287"/>
                <a:gd name="connsiteY3" fmla="*/ 2000262 h 2348883"/>
                <a:gd name="connsiteX4" fmla="*/ 469434 w 9818287"/>
                <a:gd name="connsiteY4" fmla="*/ 218759 h 2348883"/>
                <a:gd name="connsiteX5" fmla="*/ 1257710 w 9818287"/>
                <a:gd name="connsiteY5" fmla="*/ 13807 h 2348883"/>
                <a:gd name="connsiteX0" fmla="*/ 9424248 w 9724847"/>
                <a:gd name="connsiteY0" fmla="*/ 1275048 h 2348883"/>
                <a:gd name="connsiteX1" fmla="*/ 9329655 w 9724847"/>
                <a:gd name="connsiteY1" fmla="*/ 2094855 h 2348883"/>
                <a:gd name="connsiteX2" fmla="*/ 4584234 w 9724847"/>
                <a:gd name="connsiteY2" fmla="*/ 2347103 h 2348883"/>
                <a:gd name="connsiteX3" fmla="*/ 296013 w 9724847"/>
                <a:gd name="connsiteY3" fmla="*/ 2000262 h 2348883"/>
                <a:gd name="connsiteX4" fmla="*/ 469434 w 9724847"/>
                <a:gd name="connsiteY4" fmla="*/ 218759 h 2348883"/>
                <a:gd name="connsiteX5" fmla="*/ 1257710 w 9724847"/>
                <a:gd name="connsiteY5" fmla="*/ 13807 h 2348883"/>
                <a:gd name="connsiteX0" fmla="*/ 9424248 w 9427069"/>
                <a:gd name="connsiteY0" fmla="*/ 1275048 h 2347764"/>
                <a:gd name="connsiteX1" fmla="*/ 8257600 w 9427069"/>
                <a:gd name="connsiteY1" fmla="*/ 2063324 h 2347764"/>
                <a:gd name="connsiteX2" fmla="*/ 4584234 w 9427069"/>
                <a:gd name="connsiteY2" fmla="*/ 2347103 h 2347764"/>
                <a:gd name="connsiteX3" fmla="*/ 296013 w 9427069"/>
                <a:gd name="connsiteY3" fmla="*/ 2000262 h 2347764"/>
                <a:gd name="connsiteX4" fmla="*/ 469434 w 9427069"/>
                <a:gd name="connsiteY4" fmla="*/ 218759 h 2347764"/>
                <a:gd name="connsiteX5" fmla="*/ 1257710 w 9427069"/>
                <a:gd name="connsiteY5" fmla="*/ 13807 h 2347764"/>
                <a:gd name="connsiteX0" fmla="*/ 9417254 w 9420175"/>
                <a:gd name="connsiteY0" fmla="*/ 1275048 h 2106988"/>
                <a:gd name="connsiteX1" fmla="*/ 8250606 w 9420175"/>
                <a:gd name="connsiteY1" fmla="*/ 2063324 h 2106988"/>
                <a:gd name="connsiteX2" fmla="*/ 4482647 w 9420175"/>
                <a:gd name="connsiteY2" fmla="*/ 1921434 h 2106988"/>
                <a:gd name="connsiteX3" fmla="*/ 289019 w 9420175"/>
                <a:gd name="connsiteY3" fmla="*/ 2000262 h 2106988"/>
                <a:gd name="connsiteX4" fmla="*/ 462440 w 9420175"/>
                <a:gd name="connsiteY4" fmla="*/ 218759 h 2106988"/>
                <a:gd name="connsiteX5" fmla="*/ 1250716 w 9420175"/>
                <a:gd name="connsiteY5" fmla="*/ 13807 h 2106988"/>
                <a:gd name="connsiteX0" fmla="*/ 9417254 w 9418754"/>
                <a:gd name="connsiteY0" fmla="*/ 1275048 h 2114358"/>
                <a:gd name="connsiteX1" fmla="*/ 7840702 w 9418754"/>
                <a:gd name="connsiteY1" fmla="*/ 1811076 h 2114358"/>
                <a:gd name="connsiteX2" fmla="*/ 4482647 w 9418754"/>
                <a:gd name="connsiteY2" fmla="*/ 1921434 h 2114358"/>
                <a:gd name="connsiteX3" fmla="*/ 289019 w 9418754"/>
                <a:gd name="connsiteY3" fmla="*/ 2000262 h 2114358"/>
                <a:gd name="connsiteX4" fmla="*/ 462440 w 9418754"/>
                <a:gd name="connsiteY4" fmla="*/ 218759 h 2114358"/>
                <a:gd name="connsiteX5" fmla="*/ 1250716 w 9418754"/>
                <a:gd name="connsiteY5" fmla="*/ 13807 h 2114358"/>
                <a:gd name="connsiteX0" fmla="*/ 8984214 w 8985714"/>
                <a:gd name="connsiteY0" fmla="*/ 1261241 h 1917788"/>
                <a:gd name="connsiteX1" fmla="*/ 7407662 w 8985714"/>
                <a:gd name="connsiteY1" fmla="*/ 1797269 h 1917788"/>
                <a:gd name="connsiteX2" fmla="*/ 4049607 w 8985714"/>
                <a:gd name="connsiteY2" fmla="*/ 1907627 h 1917788"/>
                <a:gd name="connsiteX3" fmla="*/ 565427 w 8985714"/>
                <a:gd name="connsiteY3" fmla="*/ 1623849 h 1917788"/>
                <a:gd name="connsiteX4" fmla="*/ 29400 w 8985714"/>
                <a:gd name="connsiteY4" fmla="*/ 204952 h 1917788"/>
                <a:gd name="connsiteX5" fmla="*/ 817676 w 8985714"/>
                <a:gd name="connsiteY5" fmla="*/ 0 h 1917788"/>
                <a:gd name="connsiteX0" fmla="*/ 8980744 w 8982244"/>
                <a:gd name="connsiteY0" fmla="*/ 1340069 h 1996616"/>
                <a:gd name="connsiteX1" fmla="*/ 7404192 w 8982244"/>
                <a:gd name="connsiteY1" fmla="*/ 1876097 h 1996616"/>
                <a:gd name="connsiteX2" fmla="*/ 4046137 w 8982244"/>
                <a:gd name="connsiteY2" fmla="*/ 1986455 h 1996616"/>
                <a:gd name="connsiteX3" fmla="*/ 561957 w 8982244"/>
                <a:gd name="connsiteY3" fmla="*/ 1702677 h 1996616"/>
                <a:gd name="connsiteX4" fmla="*/ 25930 w 8982244"/>
                <a:gd name="connsiteY4" fmla="*/ 283780 h 1996616"/>
                <a:gd name="connsiteX5" fmla="*/ 766910 w 8982244"/>
                <a:gd name="connsiteY5" fmla="*/ 0 h 1996616"/>
                <a:gd name="connsiteX0" fmla="*/ 8931224 w 8932724"/>
                <a:gd name="connsiteY0" fmla="*/ 1340069 h 1996616"/>
                <a:gd name="connsiteX1" fmla="*/ 7354672 w 8932724"/>
                <a:gd name="connsiteY1" fmla="*/ 1876097 h 1996616"/>
                <a:gd name="connsiteX2" fmla="*/ 3996617 w 8932724"/>
                <a:gd name="connsiteY2" fmla="*/ 1986455 h 1996616"/>
                <a:gd name="connsiteX3" fmla="*/ 512437 w 8932724"/>
                <a:gd name="connsiteY3" fmla="*/ 1702677 h 1996616"/>
                <a:gd name="connsiteX4" fmla="*/ 39472 w 8932724"/>
                <a:gd name="connsiteY4" fmla="*/ 614856 h 1996616"/>
                <a:gd name="connsiteX5" fmla="*/ 717390 w 8932724"/>
                <a:gd name="connsiteY5" fmla="*/ 0 h 1996616"/>
                <a:gd name="connsiteX0" fmla="*/ 8931224 w 8931224"/>
                <a:gd name="connsiteY0" fmla="*/ 1340069 h 2002349"/>
                <a:gd name="connsiteX1" fmla="*/ 3996617 w 8931224"/>
                <a:gd name="connsiteY1" fmla="*/ 1986455 h 2002349"/>
                <a:gd name="connsiteX2" fmla="*/ 512437 w 8931224"/>
                <a:gd name="connsiteY2" fmla="*/ 1702677 h 2002349"/>
                <a:gd name="connsiteX3" fmla="*/ 39472 w 8931224"/>
                <a:gd name="connsiteY3" fmla="*/ 614856 h 2002349"/>
                <a:gd name="connsiteX4" fmla="*/ 717390 w 8931224"/>
                <a:gd name="connsiteY4" fmla="*/ 0 h 2002349"/>
                <a:gd name="connsiteX0" fmla="*/ 9019237 w 9019237"/>
                <a:gd name="connsiteY0" fmla="*/ 1340069 h 1894127"/>
                <a:gd name="connsiteX1" fmla="*/ 5742949 w 9019237"/>
                <a:gd name="connsiteY1" fmla="*/ 1862468 h 1894127"/>
                <a:gd name="connsiteX2" fmla="*/ 600450 w 9019237"/>
                <a:gd name="connsiteY2" fmla="*/ 1702677 h 1894127"/>
                <a:gd name="connsiteX3" fmla="*/ 127485 w 9019237"/>
                <a:gd name="connsiteY3" fmla="*/ 614856 h 1894127"/>
                <a:gd name="connsiteX4" fmla="*/ 805403 w 9019237"/>
                <a:gd name="connsiteY4" fmla="*/ 0 h 1894127"/>
                <a:gd name="connsiteX0" fmla="*/ 8745654 w 8745654"/>
                <a:gd name="connsiteY0" fmla="*/ 1340069 h 1922913"/>
                <a:gd name="connsiteX1" fmla="*/ 5469366 w 8745654"/>
                <a:gd name="connsiteY1" fmla="*/ 1862468 h 1922913"/>
                <a:gd name="connsiteX2" fmla="*/ 326867 w 8745654"/>
                <a:gd name="connsiteY2" fmla="*/ 1702677 h 1922913"/>
                <a:gd name="connsiteX3" fmla="*/ 531820 w 8745654"/>
                <a:gd name="connsiteY3" fmla="*/ 0 h 1922913"/>
                <a:gd name="connsiteX0" fmla="*/ 8849462 w 8849462"/>
                <a:gd name="connsiteY0" fmla="*/ 1340069 h 1922913"/>
                <a:gd name="connsiteX1" fmla="*/ 5573174 w 8849462"/>
                <a:gd name="connsiteY1" fmla="*/ 1862468 h 1922913"/>
                <a:gd name="connsiteX2" fmla="*/ 430675 w 8849462"/>
                <a:gd name="connsiteY2" fmla="*/ 1702677 h 1922913"/>
                <a:gd name="connsiteX3" fmla="*/ 635628 w 8849462"/>
                <a:gd name="connsiteY3" fmla="*/ 0 h 1922913"/>
                <a:gd name="connsiteX0" fmla="*/ 8849462 w 8849462"/>
                <a:gd name="connsiteY0" fmla="*/ 1340069 h 1758790"/>
                <a:gd name="connsiteX1" fmla="*/ 430675 w 8849462"/>
                <a:gd name="connsiteY1" fmla="*/ 1702677 h 1758790"/>
                <a:gd name="connsiteX2" fmla="*/ 635628 w 8849462"/>
                <a:gd name="connsiteY2" fmla="*/ 0 h 1758790"/>
                <a:gd name="connsiteX0" fmla="*/ 8849462 w 8849462"/>
                <a:gd name="connsiteY0" fmla="*/ 1340069 h 1798679"/>
                <a:gd name="connsiteX1" fmla="*/ 430675 w 8849462"/>
                <a:gd name="connsiteY1" fmla="*/ 1702677 h 1798679"/>
                <a:gd name="connsiteX2" fmla="*/ 635628 w 8849462"/>
                <a:gd name="connsiteY2" fmla="*/ 0 h 1798679"/>
                <a:gd name="connsiteX0" fmla="*/ 8778342 w 8778342"/>
                <a:gd name="connsiteY0" fmla="*/ 1340069 h 1823558"/>
                <a:gd name="connsiteX1" fmla="*/ 468043 w 8778342"/>
                <a:gd name="connsiteY1" fmla="*/ 1733673 h 1823558"/>
                <a:gd name="connsiteX2" fmla="*/ 564508 w 8778342"/>
                <a:gd name="connsiteY2" fmla="*/ 0 h 1823558"/>
                <a:gd name="connsiteX0" fmla="*/ 8531407 w 8531407"/>
                <a:gd name="connsiteY0" fmla="*/ 1340069 h 1823558"/>
                <a:gd name="connsiteX1" fmla="*/ 221108 w 8531407"/>
                <a:gd name="connsiteY1" fmla="*/ 1733673 h 1823558"/>
                <a:gd name="connsiteX2" fmla="*/ 317573 w 8531407"/>
                <a:gd name="connsiteY2" fmla="*/ 0 h 1823558"/>
                <a:gd name="connsiteX0" fmla="*/ 8793161 w 8793161"/>
                <a:gd name="connsiteY0" fmla="*/ 1340069 h 1850572"/>
                <a:gd name="connsiteX1" fmla="*/ 482862 w 8793161"/>
                <a:gd name="connsiteY1" fmla="*/ 1733673 h 1850572"/>
                <a:gd name="connsiteX2" fmla="*/ 579327 w 8793161"/>
                <a:gd name="connsiteY2" fmla="*/ 0 h 1850572"/>
                <a:gd name="connsiteX0" fmla="*/ 8997138 w 8997138"/>
                <a:gd name="connsiteY0" fmla="*/ 1402062 h 1890039"/>
                <a:gd name="connsiteX1" fmla="*/ 686839 w 8997138"/>
                <a:gd name="connsiteY1" fmla="*/ 1795666 h 1890039"/>
                <a:gd name="connsiteX2" fmla="*/ 829799 w 8997138"/>
                <a:gd name="connsiteY2" fmla="*/ 0 h 1890039"/>
                <a:gd name="connsiteX0" fmla="*/ 8997138 w 8997138"/>
                <a:gd name="connsiteY0" fmla="*/ 1402062 h 1936762"/>
                <a:gd name="connsiteX1" fmla="*/ 686839 w 8997138"/>
                <a:gd name="connsiteY1" fmla="*/ 1795666 h 1936762"/>
                <a:gd name="connsiteX2" fmla="*/ 829799 w 8997138"/>
                <a:gd name="connsiteY2" fmla="*/ 0 h 1936762"/>
                <a:gd name="connsiteX0" fmla="*/ 9009671 w 9009671"/>
                <a:gd name="connsiteY0" fmla="*/ 844177 h 1849409"/>
                <a:gd name="connsiteX1" fmla="*/ 686839 w 9009671"/>
                <a:gd name="connsiteY1" fmla="*/ 1795666 h 1849409"/>
                <a:gd name="connsiteX2" fmla="*/ 829799 w 9009671"/>
                <a:gd name="connsiteY2" fmla="*/ 0 h 1849409"/>
                <a:gd name="connsiteX0" fmla="*/ 9009671 w 9087668"/>
                <a:gd name="connsiteY0" fmla="*/ 844177 h 1850197"/>
                <a:gd name="connsiteX1" fmla="*/ 686839 w 9087668"/>
                <a:gd name="connsiteY1" fmla="*/ 1795666 h 1850197"/>
                <a:gd name="connsiteX2" fmla="*/ 829799 w 9087668"/>
                <a:gd name="connsiteY2" fmla="*/ 0 h 1850197"/>
                <a:gd name="connsiteX0" fmla="*/ 8709076 w 8791775"/>
                <a:gd name="connsiteY0" fmla="*/ 844177 h 2002111"/>
                <a:gd name="connsiteX1" fmla="*/ 875043 w 8791775"/>
                <a:gd name="connsiteY1" fmla="*/ 1956833 h 2002111"/>
                <a:gd name="connsiteX2" fmla="*/ 529204 w 8791775"/>
                <a:gd name="connsiteY2" fmla="*/ 0 h 2002111"/>
                <a:gd name="connsiteX0" fmla="*/ 8078511 w 8161210"/>
                <a:gd name="connsiteY0" fmla="*/ 1910356 h 3068290"/>
                <a:gd name="connsiteX1" fmla="*/ 244478 w 8161210"/>
                <a:gd name="connsiteY1" fmla="*/ 3023012 h 3068290"/>
                <a:gd name="connsiteX2" fmla="*/ 4134891 w 8161210"/>
                <a:gd name="connsiteY2" fmla="*/ 0 h 3068290"/>
                <a:gd name="connsiteX0" fmla="*/ 8510592 w 8593291"/>
                <a:gd name="connsiteY0" fmla="*/ 1911309 h 3069243"/>
                <a:gd name="connsiteX1" fmla="*/ 676559 w 8593291"/>
                <a:gd name="connsiteY1" fmla="*/ 3023965 h 3069243"/>
                <a:gd name="connsiteX2" fmla="*/ 4566972 w 8593291"/>
                <a:gd name="connsiteY2" fmla="*/ 953 h 3069243"/>
                <a:gd name="connsiteX0" fmla="*/ 8103717 w 8186416"/>
                <a:gd name="connsiteY0" fmla="*/ 1886522 h 3044456"/>
                <a:gd name="connsiteX1" fmla="*/ 269684 w 8186416"/>
                <a:gd name="connsiteY1" fmla="*/ 2999178 h 3044456"/>
                <a:gd name="connsiteX2" fmla="*/ 7744618 w 8186416"/>
                <a:gd name="connsiteY2" fmla="*/ 962 h 3044456"/>
                <a:gd name="connsiteX0" fmla="*/ 8543313 w 8626012"/>
                <a:gd name="connsiteY0" fmla="*/ 1885560 h 3043494"/>
                <a:gd name="connsiteX1" fmla="*/ 709280 w 8626012"/>
                <a:gd name="connsiteY1" fmla="*/ 2998216 h 3043494"/>
                <a:gd name="connsiteX2" fmla="*/ 8184214 w 8626012"/>
                <a:gd name="connsiteY2" fmla="*/ 0 h 3043494"/>
                <a:gd name="connsiteX0" fmla="*/ 7989343 w 8072042"/>
                <a:gd name="connsiteY0" fmla="*/ 1885560 h 3043494"/>
                <a:gd name="connsiteX1" fmla="*/ 155310 w 8072042"/>
                <a:gd name="connsiteY1" fmla="*/ 2998216 h 3043494"/>
                <a:gd name="connsiteX2" fmla="*/ 3140731 w 8072042"/>
                <a:gd name="connsiteY2" fmla="*/ 340039 h 3043494"/>
                <a:gd name="connsiteX3" fmla="*/ 7630244 w 8072042"/>
                <a:gd name="connsiteY3" fmla="*/ 0 h 3043494"/>
                <a:gd name="connsiteX0" fmla="*/ 7999605 w 8082304"/>
                <a:gd name="connsiteY0" fmla="*/ 1985303 h 3143237"/>
                <a:gd name="connsiteX1" fmla="*/ 165572 w 8082304"/>
                <a:gd name="connsiteY1" fmla="*/ 3097959 h 3143237"/>
                <a:gd name="connsiteX2" fmla="*/ 2950460 w 8082304"/>
                <a:gd name="connsiteY2" fmla="*/ 253820 h 3143237"/>
                <a:gd name="connsiteX3" fmla="*/ 7640506 w 8082304"/>
                <a:gd name="connsiteY3" fmla="*/ 99743 h 3143237"/>
                <a:gd name="connsiteX0" fmla="*/ 7999605 w 8082304"/>
                <a:gd name="connsiteY0" fmla="*/ 2003588 h 3161522"/>
                <a:gd name="connsiteX1" fmla="*/ 165572 w 8082304"/>
                <a:gd name="connsiteY1" fmla="*/ 3116244 h 3161522"/>
                <a:gd name="connsiteX2" fmla="*/ 2950460 w 8082304"/>
                <a:gd name="connsiteY2" fmla="*/ 272105 h 3161522"/>
                <a:gd name="connsiteX3" fmla="*/ 7627972 w 8082304"/>
                <a:gd name="connsiteY3" fmla="*/ 68439 h 3161522"/>
                <a:gd name="connsiteX0" fmla="*/ 7999605 w 8082304"/>
                <a:gd name="connsiteY0" fmla="*/ 2046045 h 3203979"/>
                <a:gd name="connsiteX1" fmla="*/ 165572 w 8082304"/>
                <a:gd name="connsiteY1" fmla="*/ 3158701 h 3203979"/>
                <a:gd name="connsiteX2" fmla="*/ 2950460 w 8082304"/>
                <a:gd name="connsiteY2" fmla="*/ 314562 h 3203979"/>
                <a:gd name="connsiteX3" fmla="*/ 7627972 w 8082304"/>
                <a:gd name="connsiteY3" fmla="*/ 110896 h 3203979"/>
                <a:gd name="connsiteX0" fmla="*/ 7999605 w 8082304"/>
                <a:gd name="connsiteY0" fmla="*/ 1990060 h 3147994"/>
                <a:gd name="connsiteX1" fmla="*/ 165572 w 8082304"/>
                <a:gd name="connsiteY1" fmla="*/ 3102716 h 3147994"/>
                <a:gd name="connsiteX2" fmla="*/ 2950460 w 8082304"/>
                <a:gd name="connsiteY2" fmla="*/ 258577 h 3147994"/>
                <a:gd name="connsiteX3" fmla="*/ 7627972 w 8082304"/>
                <a:gd name="connsiteY3" fmla="*/ 54911 h 3147994"/>
                <a:gd name="connsiteX0" fmla="*/ 8004931 w 8087630"/>
                <a:gd name="connsiteY0" fmla="*/ 1990060 h 3147994"/>
                <a:gd name="connsiteX1" fmla="*/ 170898 w 8087630"/>
                <a:gd name="connsiteY1" fmla="*/ 3102716 h 3147994"/>
                <a:gd name="connsiteX2" fmla="*/ 2955786 w 8087630"/>
                <a:gd name="connsiteY2" fmla="*/ 258577 h 3147994"/>
                <a:gd name="connsiteX3" fmla="*/ 7633298 w 8087630"/>
                <a:gd name="connsiteY3" fmla="*/ 54911 h 3147994"/>
                <a:gd name="connsiteX0" fmla="*/ 8206487 w 8287069"/>
                <a:gd name="connsiteY0" fmla="*/ 1990060 h 3042465"/>
                <a:gd name="connsiteX1" fmla="*/ 159389 w 8287069"/>
                <a:gd name="connsiteY1" fmla="*/ 2991138 h 3042465"/>
                <a:gd name="connsiteX2" fmla="*/ 3157342 w 8287069"/>
                <a:gd name="connsiteY2" fmla="*/ 258577 h 3042465"/>
                <a:gd name="connsiteX3" fmla="*/ 7834854 w 8287069"/>
                <a:gd name="connsiteY3" fmla="*/ 54911 h 3042465"/>
                <a:gd name="connsiteX0" fmla="*/ 8206487 w 8390877"/>
                <a:gd name="connsiteY0" fmla="*/ 1990060 h 3047927"/>
                <a:gd name="connsiteX1" fmla="*/ 159389 w 8390877"/>
                <a:gd name="connsiteY1" fmla="*/ 2991138 h 3047927"/>
                <a:gd name="connsiteX2" fmla="*/ 3157342 w 8390877"/>
                <a:gd name="connsiteY2" fmla="*/ 258577 h 3047927"/>
                <a:gd name="connsiteX3" fmla="*/ 7834854 w 8390877"/>
                <a:gd name="connsiteY3" fmla="*/ 54911 h 3047927"/>
                <a:gd name="connsiteX0" fmla="*/ 8206487 w 8390009"/>
                <a:gd name="connsiteY0" fmla="*/ 1990060 h 3117122"/>
                <a:gd name="connsiteX1" fmla="*/ 159389 w 8390009"/>
                <a:gd name="connsiteY1" fmla="*/ 2991138 h 3117122"/>
                <a:gd name="connsiteX2" fmla="*/ 3157342 w 8390009"/>
                <a:gd name="connsiteY2" fmla="*/ 258577 h 3117122"/>
                <a:gd name="connsiteX3" fmla="*/ 7834854 w 8390009"/>
                <a:gd name="connsiteY3" fmla="*/ 54911 h 3117122"/>
                <a:gd name="connsiteX0" fmla="*/ 8206721 w 8390243"/>
                <a:gd name="connsiteY0" fmla="*/ 1990060 h 3117122"/>
                <a:gd name="connsiteX1" fmla="*/ 159623 w 8390243"/>
                <a:gd name="connsiteY1" fmla="*/ 2991138 h 3117122"/>
                <a:gd name="connsiteX2" fmla="*/ 3157576 w 8390243"/>
                <a:gd name="connsiteY2" fmla="*/ 258577 h 3117122"/>
                <a:gd name="connsiteX3" fmla="*/ 7835088 w 8390243"/>
                <a:gd name="connsiteY3" fmla="*/ 54911 h 3117122"/>
                <a:gd name="connsiteX0" fmla="*/ 8460868 w 8641844"/>
                <a:gd name="connsiteY0" fmla="*/ 1990060 h 3238102"/>
                <a:gd name="connsiteX1" fmla="*/ 413770 w 8641844"/>
                <a:gd name="connsiteY1" fmla="*/ 2991138 h 3238102"/>
                <a:gd name="connsiteX2" fmla="*/ 3411723 w 8641844"/>
                <a:gd name="connsiteY2" fmla="*/ 258577 h 3238102"/>
                <a:gd name="connsiteX3" fmla="*/ 8089235 w 8641844"/>
                <a:gd name="connsiteY3" fmla="*/ 54911 h 3238102"/>
                <a:gd name="connsiteX0" fmla="*/ 8460868 w 8682309"/>
                <a:gd name="connsiteY0" fmla="*/ 1990060 h 3230003"/>
                <a:gd name="connsiteX1" fmla="*/ 413770 w 8682309"/>
                <a:gd name="connsiteY1" fmla="*/ 2991138 h 3230003"/>
                <a:gd name="connsiteX2" fmla="*/ 3411723 w 8682309"/>
                <a:gd name="connsiteY2" fmla="*/ 258577 h 3230003"/>
                <a:gd name="connsiteX3" fmla="*/ 8089235 w 8682309"/>
                <a:gd name="connsiteY3" fmla="*/ 54911 h 3230003"/>
                <a:gd name="connsiteX0" fmla="*/ 8662064 w 8883913"/>
                <a:gd name="connsiteY0" fmla="*/ 1957771 h 3022232"/>
                <a:gd name="connsiteX1" fmla="*/ 614966 w 8883913"/>
                <a:gd name="connsiteY1" fmla="*/ 2958849 h 3022232"/>
                <a:gd name="connsiteX2" fmla="*/ 1466805 w 8883913"/>
                <a:gd name="connsiteY2" fmla="*/ 367618 h 3022232"/>
                <a:gd name="connsiteX3" fmla="*/ 8290431 w 8883913"/>
                <a:gd name="connsiteY3" fmla="*/ 22622 h 3022232"/>
                <a:gd name="connsiteX0" fmla="*/ 8983190 w 9207699"/>
                <a:gd name="connsiteY0" fmla="*/ 1941892 h 2985570"/>
                <a:gd name="connsiteX1" fmla="*/ 936092 w 9207699"/>
                <a:gd name="connsiteY1" fmla="*/ 2942970 h 2985570"/>
                <a:gd name="connsiteX2" fmla="*/ 1070160 w 9207699"/>
                <a:gd name="connsiteY2" fmla="*/ 728621 h 2985570"/>
                <a:gd name="connsiteX3" fmla="*/ 8611557 w 9207699"/>
                <a:gd name="connsiteY3" fmla="*/ 6743 h 2985570"/>
                <a:gd name="connsiteX0" fmla="*/ 8453770 w 8706152"/>
                <a:gd name="connsiteY0" fmla="*/ 1944670 h 3018064"/>
                <a:gd name="connsiteX1" fmla="*/ 1474576 w 8706152"/>
                <a:gd name="connsiteY1" fmla="*/ 2977155 h 3018064"/>
                <a:gd name="connsiteX2" fmla="*/ 540740 w 8706152"/>
                <a:gd name="connsiteY2" fmla="*/ 731399 h 3018064"/>
                <a:gd name="connsiteX3" fmla="*/ 8082137 w 8706152"/>
                <a:gd name="connsiteY3" fmla="*/ 9521 h 3018064"/>
                <a:gd name="connsiteX0" fmla="*/ 8453770 w 8706152"/>
                <a:gd name="connsiteY0" fmla="*/ 2000052 h 3073446"/>
                <a:gd name="connsiteX1" fmla="*/ 1474576 w 8706152"/>
                <a:gd name="connsiteY1" fmla="*/ 3032537 h 3073446"/>
                <a:gd name="connsiteX2" fmla="*/ 540740 w 8706152"/>
                <a:gd name="connsiteY2" fmla="*/ 786781 h 3073446"/>
                <a:gd name="connsiteX3" fmla="*/ 8082137 w 8706152"/>
                <a:gd name="connsiteY3" fmla="*/ 64903 h 3073446"/>
                <a:gd name="connsiteX0" fmla="*/ 8292922 w 8545304"/>
                <a:gd name="connsiteY0" fmla="*/ 2021966 h 3095360"/>
                <a:gd name="connsiteX1" fmla="*/ 1313728 w 8545304"/>
                <a:gd name="connsiteY1" fmla="*/ 3054451 h 3095360"/>
                <a:gd name="connsiteX2" fmla="*/ 379892 w 8545304"/>
                <a:gd name="connsiteY2" fmla="*/ 808695 h 3095360"/>
                <a:gd name="connsiteX3" fmla="*/ 7921289 w 8545304"/>
                <a:gd name="connsiteY3" fmla="*/ 86817 h 3095360"/>
                <a:gd name="connsiteX0" fmla="*/ 8414202 w 8666584"/>
                <a:gd name="connsiteY0" fmla="*/ 2028594 h 3101988"/>
                <a:gd name="connsiteX1" fmla="*/ 1435008 w 8666584"/>
                <a:gd name="connsiteY1" fmla="*/ 3061079 h 3101988"/>
                <a:gd name="connsiteX2" fmla="*/ 501172 w 8666584"/>
                <a:gd name="connsiteY2" fmla="*/ 815323 h 3101988"/>
                <a:gd name="connsiteX3" fmla="*/ 8042569 w 8666584"/>
                <a:gd name="connsiteY3" fmla="*/ 93445 h 3101988"/>
                <a:gd name="connsiteX0" fmla="*/ 8613656 w 10401369"/>
                <a:gd name="connsiteY0" fmla="*/ 2021307 h 3094701"/>
                <a:gd name="connsiteX1" fmla="*/ 1634462 w 10401369"/>
                <a:gd name="connsiteY1" fmla="*/ 3053792 h 3094701"/>
                <a:gd name="connsiteX2" fmla="*/ 700626 w 10401369"/>
                <a:gd name="connsiteY2" fmla="*/ 808036 h 3094701"/>
                <a:gd name="connsiteX3" fmla="*/ 10401369 w 10401369"/>
                <a:gd name="connsiteY3" fmla="*/ 63176 h 3094701"/>
                <a:gd name="connsiteX0" fmla="*/ 8613656 w 10401369"/>
                <a:gd name="connsiteY0" fmla="*/ 1678964 h 2752358"/>
                <a:gd name="connsiteX1" fmla="*/ 1634462 w 10401369"/>
                <a:gd name="connsiteY1" fmla="*/ 2711449 h 2752358"/>
                <a:gd name="connsiteX2" fmla="*/ 700626 w 10401369"/>
                <a:gd name="connsiteY2" fmla="*/ 465693 h 2752358"/>
                <a:gd name="connsiteX3" fmla="*/ 10401369 w 10401369"/>
                <a:gd name="connsiteY3" fmla="*/ 111504 h 2752358"/>
                <a:gd name="connsiteX0" fmla="*/ 8442251 w 10229964"/>
                <a:gd name="connsiteY0" fmla="*/ 1697102 h 2770496"/>
                <a:gd name="connsiteX1" fmla="*/ 1463057 w 10229964"/>
                <a:gd name="connsiteY1" fmla="*/ 2729587 h 2770496"/>
                <a:gd name="connsiteX2" fmla="*/ 529221 w 10229964"/>
                <a:gd name="connsiteY2" fmla="*/ 483831 h 2770496"/>
                <a:gd name="connsiteX3" fmla="*/ 7915033 w 10229964"/>
                <a:gd name="connsiteY3" fmla="*/ 13262 h 2770496"/>
                <a:gd name="connsiteX4" fmla="*/ 10229964 w 10229964"/>
                <a:gd name="connsiteY4" fmla="*/ 129642 h 2770496"/>
                <a:gd name="connsiteX0" fmla="*/ 8435682 w 10223395"/>
                <a:gd name="connsiteY0" fmla="*/ 1965147 h 3038541"/>
                <a:gd name="connsiteX1" fmla="*/ 1456488 w 10223395"/>
                <a:gd name="connsiteY1" fmla="*/ 2997632 h 3038541"/>
                <a:gd name="connsiteX2" fmla="*/ 522652 w 10223395"/>
                <a:gd name="connsiteY2" fmla="*/ 751876 h 3038541"/>
                <a:gd name="connsiteX3" fmla="*/ 7819725 w 10223395"/>
                <a:gd name="connsiteY3" fmla="*/ 5539 h 3038541"/>
                <a:gd name="connsiteX4" fmla="*/ 10223395 w 10223395"/>
                <a:gd name="connsiteY4" fmla="*/ 397687 h 3038541"/>
                <a:gd name="connsiteX0" fmla="*/ 8435682 w 10223395"/>
                <a:gd name="connsiteY0" fmla="*/ 1959608 h 3033002"/>
                <a:gd name="connsiteX1" fmla="*/ 1456488 w 10223395"/>
                <a:gd name="connsiteY1" fmla="*/ 2992093 h 3033002"/>
                <a:gd name="connsiteX2" fmla="*/ 522652 w 10223395"/>
                <a:gd name="connsiteY2" fmla="*/ 746337 h 3033002"/>
                <a:gd name="connsiteX3" fmla="*/ 7819725 w 10223395"/>
                <a:gd name="connsiteY3" fmla="*/ 0 h 3033002"/>
                <a:gd name="connsiteX4" fmla="*/ 10223395 w 10223395"/>
                <a:gd name="connsiteY4" fmla="*/ 392148 h 3033002"/>
                <a:gd name="connsiteX0" fmla="*/ 8435682 w 10223395"/>
                <a:gd name="connsiteY0" fmla="*/ 1965904 h 3039298"/>
                <a:gd name="connsiteX1" fmla="*/ 1456488 w 10223395"/>
                <a:gd name="connsiteY1" fmla="*/ 2998389 h 3039298"/>
                <a:gd name="connsiteX2" fmla="*/ 522652 w 10223395"/>
                <a:gd name="connsiteY2" fmla="*/ 752633 h 3039298"/>
                <a:gd name="connsiteX3" fmla="*/ 7819725 w 10223395"/>
                <a:gd name="connsiteY3" fmla="*/ 6296 h 3039298"/>
                <a:gd name="connsiteX4" fmla="*/ 10223395 w 10223395"/>
                <a:gd name="connsiteY4" fmla="*/ 398444 h 3039298"/>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9713113 w 10273253"/>
                <a:gd name="connsiteY0" fmla="*/ 1926304 h 3030747"/>
                <a:gd name="connsiteX1" fmla="*/ 1506346 w 10273253"/>
                <a:gd name="connsiteY1" fmla="*/ 2993260 h 3030747"/>
                <a:gd name="connsiteX2" fmla="*/ 572510 w 10273253"/>
                <a:gd name="connsiteY2" fmla="*/ 747504 h 3030747"/>
                <a:gd name="connsiteX3" fmla="*/ 7869583 w 10273253"/>
                <a:gd name="connsiteY3" fmla="*/ 1167 h 3030747"/>
                <a:gd name="connsiteX4" fmla="*/ 10273253 w 10273253"/>
                <a:gd name="connsiteY4" fmla="*/ 393315 h 3030747"/>
                <a:gd name="connsiteX0" fmla="*/ 9746404 w 10306544"/>
                <a:gd name="connsiteY0" fmla="*/ 1926181 h 3044950"/>
                <a:gd name="connsiteX1" fmla="*/ 1539637 w 10306544"/>
                <a:gd name="connsiteY1" fmla="*/ 2993137 h 3044950"/>
                <a:gd name="connsiteX2" fmla="*/ 560882 w 10306544"/>
                <a:gd name="connsiteY2" fmla="*/ 468210 h 3044950"/>
                <a:gd name="connsiteX3" fmla="*/ 7902874 w 10306544"/>
                <a:gd name="connsiteY3" fmla="*/ 1044 h 3044950"/>
                <a:gd name="connsiteX4" fmla="*/ 10306544 w 10306544"/>
                <a:gd name="connsiteY4" fmla="*/ 393192 h 3044950"/>
                <a:gd name="connsiteX0" fmla="*/ 9429912 w 9990052"/>
                <a:gd name="connsiteY0" fmla="*/ 1817812 h 2936581"/>
                <a:gd name="connsiteX1" fmla="*/ 1223145 w 9990052"/>
                <a:gd name="connsiteY1" fmla="*/ 2884768 h 2936581"/>
                <a:gd name="connsiteX2" fmla="*/ 244390 w 9990052"/>
                <a:gd name="connsiteY2" fmla="*/ 359841 h 2936581"/>
                <a:gd name="connsiteX3" fmla="*/ 3272857 w 9990052"/>
                <a:gd name="connsiteY3" fmla="*/ 10450 h 2936581"/>
                <a:gd name="connsiteX4" fmla="*/ 9990052 w 9990052"/>
                <a:gd name="connsiteY4" fmla="*/ 284823 h 2936581"/>
                <a:gd name="connsiteX0" fmla="*/ 9429912 w 9655483"/>
                <a:gd name="connsiteY0" fmla="*/ 1817812 h 2936581"/>
                <a:gd name="connsiteX1" fmla="*/ 1223145 w 9655483"/>
                <a:gd name="connsiteY1" fmla="*/ 2884768 h 2936581"/>
                <a:gd name="connsiteX2" fmla="*/ 244390 w 9655483"/>
                <a:gd name="connsiteY2" fmla="*/ 359841 h 2936581"/>
                <a:gd name="connsiteX3" fmla="*/ 3272857 w 9655483"/>
                <a:gd name="connsiteY3" fmla="*/ 10450 h 2936581"/>
                <a:gd name="connsiteX0" fmla="*/ 9435187 w 9660759"/>
                <a:gd name="connsiteY0" fmla="*/ 1939860 h 3058629"/>
                <a:gd name="connsiteX1" fmla="*/ 1228420 w 9660759"/>
                <a:gd name="connsiteY1" fmla="*/ 3006816 h 3058629"/>
                <a:gd name="connsiteX2" fmla="*/ 249665 w 9660759"/>
                <a:gd name="connsiteY2" fmla="*/ 481889 h 3058629"/>
                <a:gd name="connsiteX3" fmla="*/ 3350628 w 9660759"/>
                <a:gd name="connsiteY3" fmla="*/ 0 h 3058629"/>
                <a:gd name="connsiteX0" fmla="*/ 9501322 w 9727236"/>
                <a:gd name="connsiteY0" fmla="*/ 1939860 h 3038603"/>
                <a:gd name="connsiteX1" fmla="*/ 1294555 w 9727236"/>
                <a:gd name="connsiteY1" fmla="*/ 3006816 h 3038603"/>
                <a:gd name="connsiteX2" fmla="*/ 225179 w 9727236"/>
                <a:gd name="connsiteY2" fmla="*/ 879381 h 3038603"/>
                <a:gd name="connsiteX3" fmla="*/ 3416763 w 9727236"/>
                <a:gd name="connsiteY3" fmla="*/ 0 h 3038603"/>
                <a:gd name="connsiteX0" fmla="*/ 8285526 w 8537166"/>
                <a:gd name="connsiteY0" fmla="*/ 2003523 h 3044670"/>
                <a:gd name="connsiteX1" fmla="*/ 1250172 w 8537166"/>
                <a:gd name="connsiteY1" fmla="*/ 3006816 h 3044670"/>
                <a:gd name="connsiteX2" fmla="*/ 180796 w 8537166"/>
                <a:gd name="connsiteY2" fmla="*/ 879381 h 3044670"/>
                <a:gd name="connsiteX3" fmla="*/ 3372380 w 8537166"/>
                <a:gd name="connsiteY3" fmla="*/ 0 h 3044670"/>
                <a:gd name="connsiteX0" fmla="*/ 8285526 w 8647003"/>
                <a:gd name="connsiteY0" fmla="*/ 2003523 h 3029705"/>
                <a:gd name="connsiteX1" fmla="*/ 1250172 w 8647003"/>
                <a:gd name="connsiteY1" fmla="*/ 3006816 h 3029705"/>
                <a:gd name="connsiteX2" fmla="*/ 180796 w 8647003"/>
                <a:gd name="connsiteY2" fmla="*/ 879381 h 3029705"/>
                <a:gd name="connsiteX3" fmla="*/ 3372380 w 8647003"/>
                <a:gd name="connsiteY3" fmla="*/ 0 h 3029705"/>
                <a:gd name="connsiteX0" fmla="*/ 8275911 w 8580613"/>
                <a:gd name="connsiteY0" fmla="*/ 2003523 h 3053646"/>
                <a:gd name="connsiteX1" fmla="*/ 7985558 w 8580613"/>
                <a:gd name="connsiteY1" fmla="*/ 2323344 h 3053646"/>
                <a:gd name="connsiteX2" fmla="*/ 1240557 w 8580613"/>
                <a:gd name="connsiteY2" fmla="*/ 3006816 h 3053646"/>
                <a:gd name="connsiteX3" fmla="*/ 171181 w 8580613"/>
                <a:gd name="connsiteY3" fmla="*/ 879381 h 3053646"/>
                <a:gd name="connsiteX4" fmla="*/ 3362765 w 8580613"/>
                <a:gd name="connsiteY4" fmla="*/ 0 h 3053646"/>
                <a:gd name="connsiteX0" fmla="*/ 8317515 w 9542091"/>
                <a:gd name="connsiteY0" fmla="*/ 2003523 h 3060454"/>
                <a:gd name="connsiteX1" fmla="*/ 9184113 w 9542091"/>
                <a:gd name="connsiteY1" fmla="*/ 2387006 h 3060454"/>
                <a:gd name="connsiteX2" fmla="*/ 1282161 w 9542091"/>
                <a:gd name="connsiteY2" fmla="*/ 3006816 h 3060454"/>
                <a:gd name="connsiteX3" fmla="*/ 212785 w 9542091"/>
                <a:gd name="connsiteY3" fmla="*/ 879381 h 3060454"/>
                <a:gd name="connsiteX4" fmla="*/ 3404369 w 9542091"/>
                <a:gd name="connsiteY4" fmla="*/ 0 h 3060454"/>
                <a:gd name="connsiteX0" fmla="*/ 8317515 w 9490314"/>
                <a:gd name="connsiteY0" fmla="*/ 2003523 h 3060454"/>
                <a:gd name="connsiteX1" fmla="*/ 9184113 w 9490314"/>
                <a:gd name="connsiteY1" fmla="*/ 2387006 h 3060454"/>
                <a:gd name="connsiteX2" fmla="*/ 1282161 w 9490314"/>
                <a:gd name="connsiteY2" fmla="*/ 3006816 h 3060454"/>
                <a:gd name="connsiteX3" fmla="*/ 212785 w 9490314"/>
                <a:gd name="connsiteY3" fmla="*/ 879381 h 3060454"/>
                <a:gd name="connsiteX4" fmla="*/ 3404369 w 9490314"/>
                <a:gd name="connsiteY4" fmla="*/ 0 h 3060454"/>
                <a:gd name="connsiteX0" fmla="*/ 8317515 w 9518385"/>
                <a:gd name="connsiteY0" fmla="*/ 2003523 h 3060454"/>
                <a:gd name="connsiteX1" fmla="*/ 9184113 w 9518385"/>
                <a:gd name="connsiteY1" fmla="*/ 2387006 h 3060454"/>
                <a:gd name="connsiteX2" fmla="*/ 1282161 w 9518385"/>
                <a:gd name="connsiteY2" fmla="*/ 3006816 h 3060454"/>
                <a:gd name="connsiteX3" fmla="*/ 212785 w 9518385"/>
                <a:gd name="connsiteY3" fmla="*/ 879381 h 3060454"/>
                <a:gd name="connsiteX4" fmla="*/ 3404369 w 9518385"/>
                <a:gd name="connsiteY4" fmla="*/ 0 h 3060454"/>
                <a:gd name="connsiteX0" fmla="*/ 8317515 w 9265712"/>
                <a:gd name="connsiteY0" fmla="*/ 2003523 h 3114118"/>
                <a:gd name="connsiteX1" fmla="*/ 9184113 w 9265712"/>
                <a:gd name="connsiteY1" fmla="*/ 2387006 h 3114118"/>
                <a:gd name="connsiteX2" fmla="*/ 1282161 w 9265712"/>
                <a:gd name="connsiteY2" fmla="*/ 3006816 h 3114118"/>
                <a:gd name="connsiteX3" fmla="*/ 212785 w 9265712"/>
                <a:gd name="connsiteY3" fmla="*/ 879381 h 3114118"/>
                <a:gd name="connsiteX4" fmla="*/ 3404369 w 9265712"/>
                <a:gd name="connsiteY4" fmla="*/ 0 h 3114118"/>
                <a:gd name="connsiteX0" fmla="*/ 8317515 w 9265712"/>
                <a:gd name="connsiteY0" fmla="*/ 1124141 h 2234736"/>
                <a:gd name="connsiteX1" fmla="*/ 9184113 w 9265712"/>
                <a:gd name="connsiteY1" fmla="*/ 1507624 h 2234736"/>
                <a:gd name="connsiteX2" fmla="*/ 1282161 w 9265712"/>
                <a:gd name="connsiteY2" fmla="*/ 2127434 h 2234736"/>
                <a:gd name="connsiteX3" fmla="*/ 212785 w 9265712"/>
                <a:gd name="connsiteY3" fmla="*/ -1 h 2234736"/>
                <a:gd name="connsiteX0" fmla="*/ 7035354 w 7983551"/>
                <a:gd name="connsiteY0" fmla="*/ 0 h 1110595"/>
                <a:gd name="connsiteX1" fmla="*/ 7901952 w 7983551"/>
                <a:gd name="connsiteY1" fmla="*/ 383483 h 1110595"/>
                <a:gd name="connsiteX2" fmla="*/ 0 w 7983551"/>
                <a:gd name="connsiteY2" fmla="*/ 1003293 h 1110595"/>
                <a:gd name="connsiteX0" fmla="*/ 1288 w 949485"/>
                <a:gd name="connsiteY0" fmla="*/ 0 h 383483"/>
                <a:gd name="connsiteX1" fmla="*/ 867886 w 949485"/>
                <a:gd name="connsiteY1" fmla="*/ 383483 h 383483"/>
                <a:gd name="connsiteX0" fmla="*/ 1035 w 1267921"/>
                <a:gd name="connsiteY0" fmla="*/ 0 h 408949"/>
                <a:gd name="connsiteX1" fmla="*/ 1200257 w 1267921"/>
                <a:gd name="connsiteY1" fmla="*/ 408949 h 408949"/>
                <a:gd name="connsiteX0" fmla="*/ 1199 w 1045817"/>
                <a:gd name="connsiteY0" fmla="*/ 0 h 574471"/>
                <a:gd name="connsiteX1" fmla="*/ 969031 w 1045817"/>
                <a:gd name="connsiteY1" fmla="*/ 574471 h 574471"/>
                <a:gd name="connsiteX0" fmla="*/ 1150 w 1106038"/>
                <a:gd name="connsiteY0" fmla="*/ 159938 h 164903"/>
                <a:gd name="connsiteX1" fmla="*/ 1031971 w 1106038"/>
                <a:gd name="connsiteY1" fmla="*/ 111920 h 164903"/>
                <a:gd name="connsiteX0" fmla="*/ 6138 w 1036959"/>
                <a:gd name="connsiteY0" fmla="*/ 48018 h 239886"/>
                <a:gd name="connsiteX1" fmla="*/ 1036959 w 1036959"/>
                <a:gd name="connsiteY1" fmla="*/ 0 h 239886"/>
                <a:gd name="connsiteX0" fmla="*/ 2170 w 1032991"/>
                <a:gd name="connsiteY0" fmla="*/ 48018 h 107162"/>
                <a:gd name="connsiteX1" fmla="*/ 1032991 w 1032991"/>
                <a:gd name="connsiteY1" fmla="*/ 0 h 107162"/>
                <a:gd name="connsiteX0" fmla="*/ 0 w 1030821"/>
                <a:gd name="connsiteY0" fmla="*/ 48018 h 79680"/>
                <a:gd name="connsiteX1" fmla="*/ 1030821 w 1030821"/>
                <a:gd name="connsiteY1" fmla="*/ 0 h 79680"/>
                <a:gd name="connsiteX0" fmla="*/ 0 w 7077799"/>
                <a:gd name="connsiteY0" fmla="*/ 419 h 2051173"/>
                <a:gd name="connsiteX1" fmla="*/ 7077799 w 7077799"/>
                <a:gd name="connsiteY1" fmla="*/ 2042189 h 2051173"/>
                <a:gd name="connsiteX0" fmla="*/ 0 w 7182782"/>
                <a:gd name="connsiteY0" fmla="*/ 475 h 1785594"/>
                <a:gd name="connsiteX1" fmla="*/ 7182782 w 7182782"/>
                <a:gd name="connsiteY1" fmla="*/ 1775463 h 1785594"/>
                <a:gd name="connsiteX0" fmla="*/ 0 w 7187289"/>
                <a:gd name="connsiteY0" fmla="*/ 272 h 2232643"/>
                <a:gd name="connsiteX1" fmla="*/ 7182782 w 7187289"/>
                <a:gd name="connsiteY1" fmla="*/ 1775260 h 2232643"/>
                <a:gd name="connsiteX0" fmla="*/ 0 w 7187300"/>
                <a:gd name="connsiteY0" fmla="*/ -1 h 2243272"/>
                <a:gd name="connsiteX1" fmla="*/ 3455419 w 7187300"/>
                <a:gd name="connsiteY1" fmla="*/ 1399651 h 2243272"/>
                <a:gd name="connsiteX2" fmla="*/ 7182782 w 7187300"/>
                <a:gd name="connsiteY2" fmla="*/ 1774987 h 2243272"/>
                <a:gd name="connsiteX0" fmla="*/ 0 w 7187136"/>
                <a:gd name="connsiteY0" fmla="*/ 1 h 3289355"/>
                <a:gd name="connsiteX1" fmla="*/ 3182465 w 7187136"/>
                <a:gd name="connsiteY1" fmla="*/ 3289356 h 3289355"/>
                <a:gd name="connsiteX2" fmla="*/ 7182782 w 7187136"/>
                <a:gd name="connsiteY2" fmla="*/ 1774989 h 3289355"/>
                <a:gd name="connsiteX0" fmla="*/ 0 w 7191331"/>
                <a:gd name="connsiteY0" fmla="*/ -1 h 3386881"/>
                <a:gd name="connsiteX1" fmla="*/ 3182465 w 7191331"/>
                <a:gd name="connsiteY1" fmla="*/ 3289354 h 3386881"/>
                <a:gd name="connsiteX2" fmla="*/ 7182782 w 7191331"/>
                <a:gd name="connsiteY2" fmla="*/ 1774987 h 3386881"/>
                <a:gd name="connsiteX0" fmla="*/ 0 w 7192152"/>
                <a:gd name="connsiteY0" fmla="*/ 1 h 3670775"/>
                <a:gd name="connsiteX1" fmla="*/ 3182465 w 7192152"/>
                <a:gd name="connsiteY1" fmla="*/ 3289356 h 3670775"/>
                <a:gd name="connsiteX2" fmla="*/ 7182782 w 7192152"/>
                <a:gd name="connsiteY2" fmla="*/ 1774989 h 3670775"/>
                <a:gd name="connsiteX0" fmla="*/ 0 w 7193258"/>
                <a:gd name="connsiteY0" fmla="*/ -1 h 3310855"/>
                <a:gd name="connsiteX1" fmla="*/ 3182465 w 7193258"/>
                <a:gd name="connsiteY1" fmla="*/ 3289354 h 3310855"/>
                <a:gd name="connsiteX2" fmla="*/ 7182782 w 7193258"/>
                <a:gd name="connsiteY2" fmla="*/ 1774987 h 3310855"/>
                <a:gd name="connsiteX0" fmla="*/ 170619 w 7363877"/>
                <a:gd name="connsiteY0" fmla="*/ 1 h 3310857"/>
                <a:gd name="connsiteX1" fmla="*/ 3353084 w 7363877"/>
                <a:gd name="connsiteY1" fmla="*/ 3289356 h 3310857"/>
                <a:gd name="connsiteX2" fmla="*/ 7353401 w 7363877"/>
                <a:gd name="connsiteY2" fmla="*/ 1774989 h 3310857"/>
                <a:gd name="connsiteX0" fmla="*/ 344951 w 7534413"/>
                <a:gd name="connsiteY0" fmla="*/ -1 h 3076848"/>
                <a:gd name="connsiteX1" fmla="*/ 1742718 w 7534413"/>
                <a:gd name="connsiteY1" fmla="*/ 3000340 h 3076848"/>
                <a:gd name="connsiteX2" fmla="*/ 7527733 w 7534413"/>
                <a:gd name="connsiteY2" fmla="*/ 1774987 h 3076848"/>
                <a:gd name="connsiteX0" fmla="*/ 344951 w 7626274"/>
                <a:gd name="connsiteY0" fmla="*/ 1 h 3013567"/>
                <a:gd name="connsiteX1" fmla="*/ 1742718 w 7626274"/>
                <a:gd name="connsiteY1" fmla="*/ 3000342 h 3013567"/>
                <a:gd name="connsiteX2" fmla="*/ 7527733 w 7626274"/>
                <a:gd name="connsiteY2" fmla="*/ 1774989 h 3013567"/>
                <a:gd name="connsiteX0" fmla="*/ 289112 w 7795392"/>
                <a:gd name="connsiteY0" fmla="*/ 975788 h 1294956"/>
                <a:gd name="connsiteX1" fmla="*/ 1911800 w 7795392"/>
                <a:gd name="connsiteY1" fmla="*/ 1225353 h 1294956"/>
                <a:gd name="connsiteX2" fmla="*/ 7696815 w 7795392"/>
                <a:gd name="connsiteY2" fmla="*/ 0 h 1294956"/>
                <a:gd name="connsiteX0" fmla="*/ 285523 w 7618214"/>
                <a:gd name="connsiteY0" fmla="*/ 1986756 h 2380334"/>
                <a:gd name="connsiteX1" fmla="*/ 1908211 w 7618214"/>
                <a:gd name="connsiteY1" fmla="*/ 2236321 h 2380334"/>
                <a:gd name="connsiteX2" fmla="*/ 7517201 w 7618214"/>
                <a:gd name="connsiteY2" fmla="*/ 0 h 2380334"/>
                <a:gd name="connsiteX0" fmla="*/ 113938 w 7552574"/>
                <a:gd name="connsiteY0" fmla="*/ 1986756 h 3551386"/>
                <a:gd name="connsiteX1" fmla="*/ 4817063 w 7552574"/>
                <a:gd name="connsiteY1" fmla="*/ 3505907 h 3551386"/>
                <a:gd name="connsiteX2" fmla="*/ 7345616 w 7552574"/>
                <a:gd name="connsiteY2" fmla="*/ 0 h 3551386"/>
                <a:gd name="connsiteX0" fmla="*/ 111768 w 7550404"/>
                <a:gd name="connsiteY0" fmla="*/ 1986756 h 3580182"/>
                <a:gd name="connsiteX1" fmla="*/ 4814893 w 7550404"/>
                <a:gd name="connsiteY1" fmla="*/ 3505907 h 3580182"/>
                <a:gd name="connsiteX2" fmla="*/ 7343446 w 7550404"/>
                <a:gd name="connsiteY2" fmla="*/ 0 h 3580182"/>
                <a:gd name="connsiteX0" fmla="*/ 111768 w 7451000"/>
                <a:gd name="connsiteY0" fmla="*/ 1986756 h 3580182"/>
                <a:gd name="connsiteX1" fmla="*/ 4814893 w 7451000"/>
                <a:gd name="connsiteY1" fmla="*/ 3505907 h 3580182"/>
                <a:gd name="connsiteX2" fmla="*/ 7343446 w 7451000"/>
                <a:gd name="connsiteY2" fmla="*/ 0 h 3580182"/>
                <a:gd name="connsiteX0" fmla="*/ 110854 w 7553892"/>
                <a:gd name="connsiteY0" fmla="*/ 1986756 h 3624503"/>
                <a:gd name="connsiteX1" fmla="*/ 4813979 w 7553892"/>
                <a:gd name="connsiteY1" fmla="*/ 3505907 h 3624503"/>
                <a:gd name="connsiteX2" fmla="*/ 7342532 w 7553892"/>
                <a:gd name="connsiteY2" fmla="*/ 0 h 3624503"/>
                <a:gd name="connsiteX0" fmla="*/ 105161 w 7592753"/>
                <a:gd name="connsiteY0" fmla="*/ 1986756 h 3646081"/>
                <a:gd name="connsiteX1" fmla="*/ 5082103 w 7592753"/>
                <a:gd name="connsiteY1" fmla="*/ 3529418 h 3646081"/>
                <a:gd name="connsiteX2" fmla="*/ 7336839 w 7592753"/>
                <a:gd name="connsiteY2" fmla="*/ 0 h 3646081"/>
                <a:gd name="connsiteX0" fmla="*/ 127160 w 7638542"/>
                <a:gd name="connsiteY0" fmla="*/ 1986756 h 3637742"/>
                <a:gd name="connsiteX1" fmla="*/ 5104102 w 7638542"/>
                <a:gd name="connsiteY1" fmla="*/ 3529418 h 3637742"/>
                <a:gd name="connsiteX2" fmla="*/ 7358838 w 7638542"/>
                <a:gd name="connsiteY2" fmla="*/ 0 h 3637742"/>
                <a:gd name="connsiteX0" fmla="*/ 200631 w 7712013"/>
                <a:gd name="connsiteY0" fmla="*/ 1986756 h 3644915"/>
                <a:gd name="connsiteX1" fmla="*/ 5177573 w 7712013"/>
                <a:gd name="connsiteY1" fmla="*/ 3529418 h 3644915"/>
                <a:gd name="connsiteX2" fmla="*/ 7432309 w 7712013"/>
                <a:gd name="connsiteY2" fmla="*/ 0 h 3644915"/>
                <a:gd name="connsiteX0" fmla="*/ 170578 w 7512216"/>
                <a:gd name="connsiteY0" fmla="*/ 2298844 h 3657702"/>
                <a:gd name="connsiteX1" fmla="*/ 5136365 w 7512216"/>
                <a:gd name="connsiteY1" fmla="*/ 3529418 h 3657702"/>
                <a:gd name="connsiteX2" fmla="*/ 7391101 w 7512216"/>
                <a:gd name="connsiteY2" fmla="*/ 0 h 3657702"/>
                <a:gd name="connsiteX0" fmla="*/ 68817 w 7410455"/>
                <a:gd name="connsiteY0" fmla="*/ 2298844 h 3754532"/>
                <a:gd name="connsiteX1" fmla="*/ 5034604 w 7410455"/>
                <a:gd name="connsiteY1" fmla="*/ 3529418 h 3754532"/>
                <a:gd name="connsiteX2" fmla="*/ 7289340 w 7410455"/>
                <a:gd name="connsiteY2" fmla="*/ 0 h 3754532"/>
                <a:gd name="connsiteX0" fmla="*/ 68817 w 7477255"/>
                <a:gd name="connsiteY0" fmla="*/ 2298844 h 3754532"/>
                <a:gd name="connsiteX1" fmla="*/ 5034604 w 7477255"/>
                <a:gd name="connsiteY1" fmla="*/ 3529418 h 3754532"/>
                <a:gd name="connsiteX2" fmla="*/ 7289340 w 7477255"/>
                <a:gd name="connsiteY2" fmla="*/ 0 h 3754532"/>
                <a:gd name="connsiteX0" fmla="*/ 69339 w 7558677"/>
                <a:gd name="connsiteY0" fmla="*/ 2298844 h 3686813"/>
                <a:gd name="connsiteX1" fmla="*/ 5035126 w 7558677"/>
                <a:gd name="connsiteY1" fmla="*/ 3529418 h 3686813"/>
                <a:gd name="connsiteX2" fmla="*/ 7289862 w 7558677"/>
                <a:gd name="connsiteY2" fmla="*/ 0 h 3686813"/>
                <a:gd name="connsiteX0" fmla="*/ 69339 w 7289862"/>
                <a:gd name="connsiteY0" fmla="*/ 2298844 h 3686813"/>
                <a:gd name="connsiteX1" fmla="*/ 5035126 w 7289862"/>
                <a:gd name="connsiteY1" fmla="*/ 3529418 h 3686813"/>
                <a:gd name="connsiteX2" fmla="*/ 6616560 w 7289862"/>
                <a:gd name="connsiteY2" fmla="*/ 2621010 h 3686813"/>
                <a:gd name="connsiteX3" fmla="*/ 7289862 w 7289862"/>
                <a:gd name="connsiteY3" fmla="*/ 0 h 3686813"/>
                <a:gd name="connsiteX0" fmla="*/ 68158 w 7288681"/>
                <a:gd name="connsiteY0" fmla="*/ 2298844 h 3579038"/>
                <a:gd name="connsiteX1" fmla="*/ 5033945 w 7288681"/>
                <a:gd name="connsiteY1" fmla="*/ 3529418 h 3579038"/>
                <a:gd name="connsiteX2" fmla="*/ 6994627 w 7288681"/>
                <a:gd name="connsiteY2" fmla="*/ 2371340 h 3579038"/>
                <a:gd name="connsiteX3" fmla="*/ 7288681 w 7288681"/>
                <a:gd name="connsiteY3" fmla="*/ 0 h 3579038"/>
                <a:gd name="connsiteX0" fmla="*/ 68158 w 7419649"/>
                <a:gd name="connsiteY0" fmla="*/ 2298844 h 3579038"/>
                <a:gd name="connsiteX1" fmla="*/ 5033945 w 7419649"/>
                <a:gd name="connsiteY1" fmla="*/ 3529418 h 3579038"/>
                <a:gd name="connsiteX2" fmla="*/ 6994627 w 7419649"/>
                <a:gd name="connsiteY2" fmla="*/ 2371340 h 3579038"/>
                <a:gd name="connsiteX3" fmla="*/ 7288681 w 7419649"/>
                <a:gd name="connsiteY3" fmla="*/ 0 h 3579038"/>
                <a:gd name="connsiteX0" fmla="*/ 58765 w 7410256"/>
                <a:gd name="connsiteY0" fmla="*/ 2298844 h 3606735"/>
                <a:gd name="connsiteX1" fmla="*/ 5024552 w 7410256"/>
                <a:gd name="connsiteY1" fmla="*/ 3529418 h 3606735"/>
                <a:gd name="connsiteX2" fmla="*/ 6985234 w 7410256"/>
                <a:gd name="connsiteY2" fmla="*/ 2371340 h 3606735"/>
                <a:gd name="connsiteX3" fmla="*/ 7279288 w 7410256"/>
                <a:gd name="connsiteY3" fmla="*/ 0 h 3606735"/>
                <a:gd name="connsiteX0" fmla="*/ 0 w 7351491"/>
                <a:gd name="connsiteY0" fmla="*/ 2298844 h 3598122"/>
                <a:gd name="connsiteX1" fmla="*/ 869650 w 7351491"/>
                <a:gd name="connsiteY1" fmla="*/ 3338810 h 3598122"/>
                <a:gd name="connsiteX2" fmla="*/ 4965787 w 7351491"/>
                <a:gd name="connsiteY2" fmla="*/ 3529418 h 3598122"/>
                <a:gd name="connsiteX3" fmla="*/ 6926469 w 7351491"/>
                <a:gd name="connsiteY3" fmla="*/ 2371340 h 3598122"/>
                <a:gd name="connsiteX4" fmla="*/ 7220523 w 7351491"/>
                <a:gd name="connsiteY4" fmla="*/ 0 h 3598122"/>
                <a:gd name="connsiteX0" fmla="*/ 112386 w 7463877"/>
                <a:gd name="connsiteY0" fmla="*/ 2298844 h 3598122"/>
                <a:gd name="connsiteX1" fmla="*/ 982036 w 7463877"/>
                <a:gd name="connsiteY1" fmla="*/ 3338810 h 3598122"/>
                <a:gd name="connsiteX2" fmla="*/ 5078173 w 7463877"/>
                <a:gd name="connsiteY2" fmla="*/ 3529418 h 3598122"/>
                <a:gd name="connsiteX3" fmla="*/ 7038855 w 7463877"/>
                <a:gd name="connsiteY3" fmla="*/ 2371340 h 3598122"/>
                <a:gd name="connsiteX4" fmla="*/ 7332909 w 7463877"/>
                <a:gd name="connsiteY4" fmla="*/ 0 h 3598122"/>
                <a:gd name="connsiteX0" fmla="*/ 208550 w 7560041"/>
                <a:gd name="connsiteY0" fmla="*/ 2298844 h 3565232"/>
                <a:gd name="connsiteX1" fmla="*/ 676643 w 7560041"/>
                <a:gd name="connsiteY1" fmla="*/ 3182767 h 3565232"/>
                <a:gd name="connsiteX2" fmla="*/ 5174337 w 7560041"/>
                <a:gd name="connsiteY2" fmla="*/ 3529418 h 3565232"/>
                <a:gd name="connsiteX3" fmla="*/ 7135019 w 7560041"/>
                <a:gd name="connsiteY3" fmla="*/ 2371340 h 3565232"/>
                <a:gd name="connsiteX4" fmla="*/ 7429073 w 7560041"/>
                <a:gd name="connsiteY4" fmla="*/ 0 h 3565232"/>
                <a:gd name="connsiteX0" fmla="*/ 124325 w 7475816"/>
                <a:gd name="connsiteY0" fmla="*/ 2298844 h 3565232"/>
                <a:gd name="connsiteX1" fmla="*/ 592418 w 7475816"/>
                <a:gd name="connsiteY1" fmla="*/ 3182767 h 3565232"/>
                <a:gd name="connsiteX2" fmla="*/ 5090112 w 7475816"/>
                <a:gd name="connsiteY2" fmla="*/ 3529418 h 3565232"/>
                <a:gd name="connsiteX3" fmla="*/ 7050794 w 7475816"/>
                <a:gd name="connsiteY3" fmla="*/ 2371340 h 3565232"/>
                <a:gd name="connsiteX4" fmla="*/ 7344848 w 7475816"/>
                <a:gd name="connsiteY4" fmla="*/ 0 h 3565232"/>
                <a:gd name="connsiteX0" fmla="*/ 124325 w 7475816"/>
                <a:gd name="connsiteY0" fmla="*/ 2298844 h 3739577"/>
                <a:gd name="connsiteX1" fmla="*/ 592418 w 7475816"/>
                <a:gd name="connsiteY1" fmla="*/ 3182767 h 3739577"/>
                <a:gd name="connsiteX2" fmla="*/ 5161500 w 7475816"/>
                <a:gd name="connsiteY2" fmla="*/ 3715214 h 3739577"/>
                <a:gd name="connsiteX3" fmla="*/ 7050794 w 7475816"/>
                <a:gd name="connsiteY3" fmla="*/ 2371340 h 3739577"/>
                <a:gd name="connsiteX4" fmla="*/ 7344848 w 7475816"/>
                <a:gd name="connsiteY4" fmla="*/ 0 h 3739577"/>
                <a:gd name="connsiteX0" fmla="*/ 124325 w 7509950"/>
                <a:gd name="connsiteY0" fmla="*/ 2298844 h 3737826"/>
                <a:gd name="connsiteX1" fmla="*/ 592418 w 7509950"/>
                <a:gd name="connsiteY1" fmla="*/ 3182767 h 3737826"/>
                <a:gd name="connsiteX2" fmla="*/ 5161500 w 7509950"/>
                <a:gd name="connsiteY2" fmla="*/ 3715214 h 3737826"/>
                <a:gd name="connsiteX3" fmla="*/ 7165015 w 7509950"/>
                <a:gd name="connsiteY3" fmla="*/ 2408499 h 3737826"/>
                <a:gd name="connsiteX4" fmla="*/ 7344848 w 7509950"/>
                <a:gd name="connsiteY4" fmla="*/ 0 h 3737826"/>
                <a:gd name="connsiteX0" fmla="*/ 124325 w 7509950"/>
                <a:gd name="connsiteY0" fmla="*/ 2298844 h 3745210"/>
                <a:gd name="connsiteX1" fmla="*/ 592418 w 7509950"/>
                <a:gd name="connsiteY1" fmla="*/ 3182767 h 3745210"/>
                <a:gd name="connsiteX2" fmla="*/ 5161500 w 7509950"/>
                <a:gd name="connsiteY2" fmla="*/ 3715214 h 3745210"/>
                <a:gd name="connsiteX3" fmla="*/ 7165015 w 7509950"/>
                <a:gd name="connsiteY3" fmla="*/ 2408499 h 3745210"/>
                <a:gd name="connsiteX4" fmla="*/ 7344848 w 7509950"/>
                <a:gd name="connsiteY4" fmla="*/ 0 h 3745210"/>
                <a:gd name="connsiteX0" fmla="*/ 119397 w 7505022"/>
                <a:gd name="connsiteY0" fmla="*/ 2298844 h 3745210"/>
                <a:gd name="connsiteX1" fmla="*/ 587490 w 7505022"/>
                <a:gd name="connsiteY1" fmla="*/ 3182767 h 3745210"/>
                <a:gd name="connsiteX2" fmla="*/ 5156572 w 7505022"/>
                <a:gd name="connsiteY2" fmla="*/ 3715214 h 3745210"/>
                <a:gd name="connsiteX3" fmla="*/ 7160087 w 7505022"/>
                <a:gd name="connsiteY3" fmla="*/ 2408499 h 3745210"/>
                <a:gd name="connsiteX4" fmla="*/ 7339920 w 7505022"/>
                <a:gd name="connsiteY4" fmla="*/ 0 h 3745210"/>
                <a:gd name="connsiteX0" fmla="*/ 214637 w 7591961"/>
                <a:gd name="connsiteY0" fmla="*/ 2450074 h 3738048"/>
                <a:gd name="connsiteX1" fmla="*/ 674429 w 7591961"/>
                <a:gd name="connsiteY1" fmla="*/ 3182767 h 3738048"/>
                <a:gd name="connsiteX2" fmla="*/ 5243511 w 7591961"/>
                <a:gd name="connsiteY2" fmla="*/ 3715214 h 3738048"/>
                <a:gd name="connsiteX3" fmla="*/ 7247026 w 7591961"/>
                <a:gd name="connsiteY3" fmla="*/ 2408499 h 3738048"/>
                <a:gd name="connsiteX4" fmla="*/ 7426859 w 7591961"/>
                <a:gd name="connsiteY4" fmla="*/ 0 h 3738048"/>
                <a:gd name="connsiteX0" fmla="*/ 149182 w 7526506"/>
                <a:gd name="connsiteY0" fmla="*/ 2450074 h 3634446"/>
                <a:gd name="connsiteX1" fmla="*/ 608974 w 7526506"/>
                <a:gd name="connsiteY1" fmla="*/ 3182767 h 3634446"/>
                <a:gd name="connsiteX2" fmla="*/ 3642386 w 7526506"/>
                <a:gd name="connsiteY2" fmla="*/ 3607192 h 3634446"/>
                <a:gd name="connsiteX3" fmla="*/ 7181571 w 7526506"/>
                <a:gd name="connsiteY3" fmla="*/ 2408499 h 3634446"/>
                <a:gd name="connsiteX4" fmla="*/ 7361404 w 7526506"/>
                <a:gd name="connsiteY4" fmla="*/ 0 h 3634446"/>
                <a:gd name="connsiteX0" fmla="*/ 149182 w 7526506"/>
                <a:gd name="connsiteY0" fmla="*/ 2450074 h 3607759"/>
                <a:gd name="connsiteX1" fmla="*/ 608974 w 7526506"/>
                <a:gd name="connsiteY1" fmla="*/ 3182767 h 3607759"/>
                <a:gd name="connsiteX2" fmla="*/ 3642386 w 7526506"/>
                <a:gd name="connsiteY2" fmla="*/ 3607192 h 3607759"/>
                <a:gd name="connsiteX3" fmla="*/ 7181571 w 7526506"/>
                <a:gd name="connsiteY3" fmla="*/ 2408499 h 3607759"/>
                <a:gd name="connsiteX4" fmla="*/ 7361404 w 7526506"/>
                <a:gd name="connsiteY4" fmla="*/ 0 h 3607759"/>
                <a:gd name="connsiteX0" fmla="*/ 149182 w 7526506"/>
                <a:gd name="connsiteY0" fmla="*/ 2450074 h 3607926"/>
                <a:gd name="connsiteX1" fmla="*/ 608974 w 7526506"/>
                <a:gd name="connsiteY1" fmla="*/ 3182767 h 3607926"/>
                <a:gd name="connsiteX2" fmla="*/ 3642386 w 7526506"/>
                <a:gd name="connsiteY2" fmla="*/ 3607192 h 3607926"/>
                <a:gd name="connsiteX3" fmla="*/ 7181571 w 7526506"/>
                <a:gd name="connsiteY3" fmla="*/ 2408499 h 3607926"/>
                <a:gd name="connsiteX4" fmla="*/ 7361404 w 7526506"/>
                <a:gd name="connsiteY4" fmla="*/ 0 h 3607926"/>
                <a:gd name="connsiteX0" fmla="*/ 134473 w 7588125"/>
                <a:gd name="connsiteY0" fmla="*/ 1843391 h 3608369"/>
                <a:gd name="connsiteX1" fmla="*/ 670593 w 7588125"/>
                <a:gd name="connsiteY1" fmla="*/ 3182767 h 3608369"/>
                <a:gd name="connsiteX2" fmla="*/ 3704005 w 7588125"/>
                <a:gd name="connsiteY2" fmla="*/ 3607192 h 3608369"/>
                <a:gd name="connsiteX3" fmla="*/ 7243190 w 7588125"/>
                <a:gd name="connsiteY3" fmla="*/ 2408499 h 3608369"/>
                <a:gd name="connsiteX4" fmla="*/ 7423023 w 7588125"/>
                <a:gd name="connsiteY4" fmla="*/ 0 h 3608369"/>
                <a:gd name="connsiteX0" fmla="*/ 134473 w 7300417"/>
                <a:gd name="connsiteY0" fmla="*/ 1938187 h 3703165"/>
                <a:gd name="connsiteX1" fmla="*/ 670593 w 7300417"/>
                <a:gd name="connsiteY1" fmla="*/ 3277563 h 3703165"/>
                <a:gd name="connsiteX2" fmla="*/ 3704005 w 7300417"/>
                <a:gd name="connsiteY2" fmla="*/ 3701988 h 3703165"/>
                <a:gd name="connsiteX3" fmla="*/ 7243190 w 7300417"/>
                <a:gd name="connsiteY3" fmla="*/ 2503295 h 3703165"/>
                <a:gd name="connsiteX4" fmla="*/ 5753345 w 7300417"/>
                <a:gd name="connsiteY4" fmla="*/ 0 h 3703165"/>
                <a:gd name="connsiteX0" fmla="*/ 134473 w 7302456"/>
                <a:gd name="connsiteY0" fmla="*/ 1938187 h 3703165"/>
                <a:gd name="connsiteX1" fmla="*/ 670593 w 7302456"/>
                <a:gd name="connsiteY1" fmla="*/ 3277563 h 3703165"/>
                <a:gd name="connsiteX2" fmla="*/ 3704005 w 7302456"/>
                <a:gd name="connsiteY2" fmla="*/ 3701988 h 3703165"/>
                <a:gd name="connsiteX3" fmla="*/ 7243190 w 7302456"/>
                <a:gd name="connsiteY3" fmla="*/ 2503295 h 3703165"/>
                <a:gd name="connsiteX4" fmla="*/ 5753345 w 7302456"/>
                <a:gd name="connsiteY4" fmla="*/ 0 h 3703165"/>
                <a:gd name="connsiteX0" fmla="*/ 134473 w 5923990"/>
                <a:gd name="connsiteY0" fmla="*/ 1938187 h 3722718"/>
                <a:gd name="connsiteX1" fmla="*/ 670593 w 5923990"/>
                <a:gd name="connsiteY1" fmla="*/ 3277563 h 3722718"/>
                <a:gd name="connsiteX2" fmla="*/ 3704005 w 5923990"/>
                <a:gd name="connsiteY2" fmla="*/ 3701988 h 3722718"/>
                <a:gd name="connsiteX3" fmla="*/ 5497184 w 5923990"/>
                <a:gd name="connsiteY3" fmla="*/ 2730802 h 3722718"/>
                <a:gd name="connsiteX4" fmla="*/ 5753345 w 5923990"/>
                <a:gd name="connsiteY4" fmla="*/ 0 h 3722718"/>
                <a:gd name="connsiteX0" fmla="*/ 136225 w 5925742"/>
                <a:gd name="connsiteY0" fmla="*/ 1938187 h 3387778"/>
                <a:gd name="connsiteX1" fmla="*/ 672345 w 5925742"/>
                <a:gd name="connsiteY1" fmla="*/ 3277563 h 3387778"/>
                <a:gd name="connsiteX2" fmla="*/ 3763002 w 5925742"/>
                <a:gd name="connsiteY2" fmla="*/ 3246975 h 3387778"/>
                <a:gd name="connsiteX3" fmla="*/ 5498936 w 5925742"/>
                <a:gd name="connsiteY3" fmla="*/ 2730802 h 3387778"/>
                <a:gd name="connsiteX4" fmla="*/ 5755097 w 5925742"/>
                <a:gd name="connsiteY4" fmla="*/ 0 h 3387778"/>
                <a:gd name="connsiteX0" fmla="*/ 136225 w 5898279"/>
                <a:gd name="connsiteY0" fmla="*/ 1938187 h 3395487"/>
                <a:gd name="connsiteX1" fmla="*/ 672345 w 5898279"/>
                <a:gd name="connsiteY1" fmla="*/ 3277563 h 3395487"/>
                <a:gd name="connsiteX2" fmla="*/ 3763002 w 5898279"/>
                <a:gd name="connsiteY2" fmla="*/ 3246975 h 3395487"/>
                <a:gd name="connsiteX3" fmla="*/ 5384443 w 5898279"/>
                <a:gd name="connsiteY3" fmla="*/ 2560174 h 3395487"/>
                <a:gd name="connsiteX4" fmla="*/ 5755097 w 5898279"/>
                <a:gd name="connsiteY4" fmla="*/ 0 h 3395487"/>
                <a:gd name="connsiteX0" fmla="*/ 136225 w 5898279"/>
                <a:gd name="connsiteY0" fmla="*/ 1938187 h 3405401"/>
                <a:gd name="connsiteX1" fmla="*/ 672345 w 5898279"/>
                <a:gd name="connsiteY1" fmla="*/ 3277563 h 3405401"/>
                <a:gd name="connsiteX2" fmla="*/ 3763002 w 5898279"/>
                <a:gd name="connsiteY2" fmla="*/ 3246975 h 3405401"/>
                <a:gd name="connsiteX3" fmla="*/ 5384443 w 5898279"/>
                <a:gd name="connsiteY3" fmla="*/ 2560174 h 3405401"/>
                <a:gd name="connsiteX4" fmla="*/ 5755097 w 5898279"/>
                <a:gd name="connsiteY4" fmla="*/ 0 h 3405401"/>
                <a:gd name="connsiteX0" fmla="*/ 136225 w 5898279"/>
                <a:gd name="connsiteY0" fmla="*/ 1938187 h 3371287"/>
                <a:gd name="connsiteX1" fmla="*/ 672345 w 5898279"/>
                <a:gd name="connsiteY1" fmla="*/ 3277563 h 3371287"/>
                <a:gd name="connsiteX2" fmla="*/ 3763002 w 5898279"/>
                <a:gd name="connsiteY2" fmla="*/ 3246975 h 3371287"/>
                <a:gd name="connsiteX3" fmla="*/ 5384443 w 5898279"/>
                <a:gd name="connsiteY3" fmla="*/ 2560174 h 3371287"/>
                <a:gd name="connsiteX4" fmla="*/ 5755097 w 5898279"/>
                <a:gd name="connsiteY4" fmla="*/ 0 h 3371287"/>
                <a:gd name="connsiteX0" fmla="*/ 83136 w 5845190"/>
                <a:gd name="connsiteY0" fmla="*/ 1938187 h 3277050"/>
                <a:gd name="connsiteX1" fmla="*/ 1000896 w 5845190"/>
                <a:gd name="connsiteY1" fmla="*/ 3031098 h 3277050"/>
                <a:gd name="connsiteX2" fmla="*/ 3709913 w 5845190"/>
                <a:gd name="connsiteY2" fmla="*/ 3246975 h 3277050"/>
                <a:gd name="connsiteX3" fmla="*/ 5331354 w 5845190"/>
                <a:gd name="connsiteY3" fmla="*/ 2560174 h 3277050"/>
                <a:gd name="connsiteX4" fmla="*/ 5702008 w 5845190"/>
                <a:gd name="connsiteY4" fmla="*/ 0 h 3277050"/>
                <a:gd name="connsiteX0" fmla="*/ 60443 w 5822497"/>
                <a:gd name="connsiteY0" fmla="*/ 1938187 h 3262264"/>
                <a:gd name="connsiteX1" fmla="*/ 978203 w 5822497"/>
                <a:gd name="connsiteY1" fmla="*/ 3031098 h 3262264"/>
                <a:gd name="connsiteX2" fmla="*/ 3687220 w 5822497"/>
                <a:gd name="connsiteY2" fmla="*/ 3246975 h 3262264"/>
                <a:gd name="connsiteX3" fmla="*/ 5308661 w 5822497"/>
                <a:gd name="connsiteY3" fmla="*/ 2560174 h 3262264"/>
                <a:gd name="connsiteX4" fmla="*/ 5679315 w 5822497"/>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32108"/>
                <a:gd name="connsiteY0" fmla="*/ 1938187 h 3262264"/>
                <a:gd name="connsiteX1" fmla="*/ 1018214 w 5832108"/>
                <a:gd name="connsiteY1" fmla="*/ 3031098 h 3262264"/>
                <a:gd name="connsiteX2" fmla="*/ 3727231 w 5832108"/>
                <a:gd name="connsiteY2" fmla="*/ 3246975 h 3262264"/>
                <a:gd name="connsiteX3" fmla="*/ 5348672 w 5832108"/>
                <a:gd name="connsiteY3" fmla="*/ 2560174 h 3262264"/>
                <a:gd name="connsiteX4" fmla="*/ 5719326 w 5832108"/>
                <a:gd name="connsiteY4" fmla="*/ 0 h 3262264"/>
                <a:gd name="connsiteX0" fmla="*/ 100454 w 5829730"/>
                <a:gd name="connsiteY0" fmla="*/ 1938187 h 3262264"/>
                <a:gd name="connsiteX1" fmla="*/ 1018214 w 5829730"/>
                <a:gd name="connsiteY1" fmla="*/ 3031098 h 3262264"/>
                <a:gd name="connsiteX2" fmla="*/ 3727231 w 5829730"/>
                <a:gd name="connsiteY2" fmla="*/ 3246975 h 3262264"/>
                <a:gd name="connsiteX3" fmla="*/ 5348672 w 5829730"/>
                <a:gd name="connsiteY3" fmla="*/ 2560174 h 3262264"/>
                <a:gd name="connsiteX4" fmla="*/ 5719326 w 5829730"/>
                <a:gd name="connsiteY4" fmla="*/ 0 h 3262264"/>
                <a:gd name="connsiteX0" fmla="*/ 100454 w 5719326"/>
                <a:gd name="connsiteY0" fmla="*/ 1938187 h 3433907"/>
                <a:gd name="connsiteX1" fmla="*/ 1018214 w 5719326"/>
                <a:gd name="connsiteY1" fmla="*/ 3031098 h 3433907"/>
                <a:gd name="connsiteX2" fmla="*/ 3727231 w 5719326"/>
                <a:gd name="connsiteY2" fmla="*/ 3246975 h 3433907"/>
                <a:gd name="connsiteX3" fmla="*/ 5719326 w 5719326"/>
                <a:gd name="connsiteY3" fmla="*/ 0 h 3433907"/>
                <a:gd name="connsiteX0" fmla="*/ 156379 w 5775251"/>
                <a:gd name="connsiteY0" fmla="*/ 1938187 h 3280708"/>
                <a:gd name="connsiteX1" fmla="*/ 1074139 w 5775251"/>
                <a:gd name="connsiteY1" fmla="*/ 3031098 h 3280708"/>
                <a:gd name="connsiteX2" fmla="*/ 5090276 w 5775251"/>
                <a:gd name="connsiteY2" fmla="*/ 3000509 h 3280708"/>
                <a:gd name="connsiteX3" fmla="*/ 5775251 w 5775251"/>
                <a:gd name="connsiteY3" fmla="*/ 0 h 3280708"/>
                <a:gd name="connsiteX0" fmla="*/ 156379 w 5882918"/>
                <a:gd name="connsiteY0" fmla="*/ 1938187 h 3280708"/>
                <a:gd name="connsiteX1" fmla="*/ 1074139 w 5882918"/>
                <a:gd name="connsiteY1" fmla="*/ 3031098 h 3280708"/>
                <a:gd name="connsiteX2" fmla="*/ 5090276 w 5882918"/>
                <a:gd name="connsiteY2" fmla="*/ 3000509 h 3280708"/>
                <a:gd name="connsiteX3" fmla="*/ 5775251 w 5882918"/>
                <a:gd name="connsiteY3" fmla="*/ 0 h 3280708"/>
                <a:gd name="connsiteX0" fmla="*/ 156379 w 5090276"/>
                <a:gd name="connsiteY0" fmla="*/ -1 h 1342520"/>
                <a:gd name="connsiteX1" fmla="*/ 1074139 w 5090276"/>
                <a:gd name="connsiteY1" fmla="*/ 1092910 h 1342520"/>
                <a:gd name="connsiteX2" fmla="*/ 5090276 w 5090276"/>
                <a:gd name="connsiteY2" fmla="*/ 1062321 h 1342520"/>
                <a:gd name="connsiteX0" fmla="*/ 156379 w 1074139"/>
                <a:gd name="connsiteY0" fmla="*/ -1 h 1092909"/>
                <a:gd name="connsiteX1" fmla="*/ 1074139 w 1074139"/>
                <a:gd name="connsiteY1" fmla="*/ 1092910 h 1092909"/>
                <a:gd name="connsiteX0" fmla="*/ 474249 w 488157"/>
                <a:gd name="connsiteY0" fmla="*/ -1 h 597453"/>
                <a:gd name="connsiteX1" fmla="*/ 488157 w 488157"/>
                <a:gd name="connsiteY1" fmla="*/ 597453 h 597453"/>
                <a:gd name="connsiteX0" fmla="*/ 395722 w 409630"/>
                <a:gd name="connsiteY0" fmla="*/ -1 h 597453"/>
                <a:gd name="connsiteX1" fmla="*/ 409630 w 409630"/>
                <a:gd name="connsiteY1" fmla="*/ 597453 h 597453"/>
                <a:gd name="connsiteX0" fmla="*/ 146099 w 160007"/>
                <a:gd name="connsiteY0" fmla="*/ -1 h 597453"/>
                <a:gd name="connsiteX1" fmla="*/ 160007 w 160007"/>
                <a:gd name="connsiteY1" fmla="*/ 597453 h 597453"/>
                <a:gd name="connsiteX0" fmla="*/ 197256 w 211164"/>
                <a:gd name="connsiteY0" fmla="*/ -1 h 597548"/>
                <a:gd name="connsiteX1" fmla="*/ 211164 w 211164"/>
                <a:gd name="connsiteY1" fmla="*/ 597453 h 597548"/>
                <a:gd name="connsiteX0" fmla="*/ 231978 w 245886"/>
                <a:gd name="connsiteY0" fmla="*/ -1 h 597550"/>
                <a:gd name="connsiteX1" fmla="*/ 245886 w 245886"/>
                <a:gd name="connsiteY1" fmla="*/ 597453 h 597550"/>
                <a:gd name="connsiteX0" fmla="*/ 352543 w 352543"/>
                <a:gd name="connsiteY0" fmla="*/ -1 h 558028"/>
                <a:gd name="connsiteX1" fmla="*/ 177138 w 352543"/>
                <a:gd name="connsiteY1" fmla="*/ 557922 h 558028"/>
                <a:gd name="connsiteX0" fmla="*/ 189463 w 189463"/>
                <a:gd name="connsiteY0" fmla="*/ -1 h 557922"/>
                <a:gd name="connsiteX1" fmla="*/ 14058 w 189463"/>
                <a:gd name="connsiteY1" fmla="*/ 557922 h 557922"/>
                <a:gd name="connsiteX0" fmla="*/ 175405 w 175405"/>
                <a:gd name="connsiteY0" fmla="*/ -1 h 557922"/>
                <a:gd name="connsiteX1" fmla="*/ 0 w 175405"/>
                <a:gd name="connsiteY1" fmla="*/ 557922 h 557922"/>
                <a:gd name="connsiteX0" fmla="*/ 175936 w 175936"/>
                <a:gd name="connsiteY0" fmla="*/ -1 h 557922"/>
                <a:gd name="connsiteX1" fmla="*/ 531 w 175936"/>
                <a:gd name="connsiteY1" fmla="*/ 557922 h 557922"/>
                <a:gd name="connsiteX0" fmla="*/ 176164 w 176164"/>
                <a:gd name="connsiteY0" fmla="*/ -1 h 557922"/>
                <a:gd name="connsiteX1" fmla="*/ 759 w 176164"/>
                <a:gd name="connsiteY1" fmla="*/ 557922 h 557922"/>
              </a:gdLst>
              <a:ahLst/>
              <a:cxnLst>
                <a:cxn ang="0">
                  <a:pos x="connsiteX0" y="connsiteY0"/>
                </a:cxn>
                <a:cxn ang="0">
                  <a:pos x="connsiteX1" y="connsiteY1"/>
                </a:cxn>
              </a:cxnLst>
              <a:rect l="l" t="t" r="r" b="b"/>
              <a:pathLst>
                <a:path w="176164" h="557922">
                  <a:moveTo>
                    <a:pt x="176164" y="-1"/>
                  </a:moveTo>
                  <a:cubicBezTo>
                    <a:pt x="628" y="11618"/>
                    <a:pt x="-3022" y="32994"/>
                    <a:pt x="759" y="557922"/>
                  </a:cubicBezTo>
                </a:path>
              </a:pathLst>
            </a:custGeom>
            <a:noFill/>
            <a:ln w="28575">
              <a:solidFill>
                <a:srgbClr val="FF7E79"/>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pic>
          <p:nvPicPr>
            <p:cNvPr id="43" name="Picture 42">
              <a:extLst>
                <a:ext uri="{FF2B5EF4-FFF2-40B4-BE49-F238E27FC236}">
                  <a16:creationId xmlns:a16="http://schemas.microsoft.com/office/drawing/2014/main" id="{4D1393ED-F1BC-F247-9E62-314A0BDAD70F}"/>
                </a:ext>
              </a:extLst>
            </p:cNvPr>
            <p:cNvPicPr>
              <a:picLocks noChangeAspect="1"/>
            </p:cNvPicPr>
            <p:nvPr/>
          </p:nvPicPr>
          <p:blipFill>
            <a:blip r:embed="rId8"/>
            <a:stretch>
              <a:fillRect/>
            </a:stretch>
          </p:blipFill>
          <p:spPr>
            <a:xfrm flipV="1">
              <a:off x="8999739" y="3113215"/>
              <a:ext cx="1015200" cy="373854"/>
            </a:xfrm>
            <a:prstGeom prst="rect">
              <a:avLst/>
            </a:prstGeom>
          </p:spPr>
        </p:pic>
      </p:grpSp>
      <p:grpSp>
        <p:nvGrpSpPr>
          <p:cNvPr id="3" name="Group 2">
            <a:extLst>
              <a:ext uri="{FF2B5EF4-FFF2-40B4-BE49-F238E27FC236}">
                <a16:creationId xmlns:a16="http://schemas.microsoft.com/office/drawing/2014/main" id="{BC3B93BE-B119-ED4F-8F8E-8D130EF89CA9}"/>
              </a:ext>
            </a:extLst>
          </p:cNvPr>
          <p:cNvGrpSpPr/>
          <p:nvPr/>
        </p:nvGrpSpPr>
        <p:grpSpPr>
          <a:xfrm>
            <a:off x="10015330" y="3242102"/>
            <a:ext cx="1682955" cy="298780"/>
            <a:chOff x="10015330" y="3242102"/>
            <a:chExt cx="1682955" cy="298780"/>
          </a:xfrm>
        </p:grpSpPr>
        <p:sp>
          <p:nvSpPr>
            <p:cNvPr id="41" name="椭圆 124">
              <a:extLst>
                <a:ext uri="{FF2B5EF4-FFF2-40B4-BE49-F238E27FC236}">
                  <a16:creationId xmlns:a16="http://schemas.microsoft.com/office/drawing/2014/main" id="{C9E5D1A4-78D1-3C4E-9368-7E4775BB74F7}"/>
                </a:ext>
              </a:extLst>
            </p:cNvPr>
            <p:cNvSpPr/>
            <p:nvPr/>
          </p:nvSpPr>
          <p:spPr>
            <a:xfrm>
              <a:off x="11399485" y="3242102"/>
              <a:ext cx="298800" cy="298780"/>
            </a:xfrm>
            <a:prstGeom prst="rect">
              <a:avLst/>
            </a:prstGeom>
            <a:solidFill>
              <a:schemeClr val="tx2">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y2</a:t>
              </a:r>
              <a:endParaRPr lang="zh-CN" altLang="en-US">
                <a:solidFill>
                  <a:schemeClr val="tx1"/>
                </a:solidFill>
              </a:endParaRPr>
            </a:p>
          </p:txBody>
        </p:sp>
        <p:cxnSp>
          <p:nvCxnSpPr>
            <p:cNvPr id="44" name="直接箭头连接符 31">
              <a:extLst>
                <a:ext uri="{FF2B5EF4-FFF2-40B4-BE49-F238E27FC236}">
                  <a16:creationId xmlns:a16="http://schemas.microsoft.com/office/drawing/2014/main" id="{9A58E469-5AAC-8145-99D5-F1C78AA367C0}"/>
                </a:ext>
              </a:extLst>
            </p:cNvPr>
            <p:cNvCxnSpPr>
              <a:cxnSpLocks/>
              <a:endCxn id="41" idx="1"/>
            </p:cNvCxnSpPr>
            <p:nvPr/>
          </p:nvCxnSpPr>
          <p:spPr>
            <a:xfrm>
              <a:off x="10015330" y="3375130"/>
              <a:ext cx="1384155" cy="16362"/>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281A666-8FA9-864C-B8A5-92BF937CA911}"/>
              </a:ext>
            </a:extLst>
          </p:cNvPr>
          <p:cNvGrpSpPr/>
          <p:nvPr/>
        </p:nvGrpSpPr>
        <p:grpSpPr>
          <a:xfrm>
            <a:off x="7794304" y="3421615"/>
            <a:ext cx="2942843" cy="369332"/>
            <a:chOff x="7794304" y="3421615"/>
            <a:chExt cx="2942843" cy="369332"/>
          </a:xfrm>
        </p:grpSpPr>
        <p:sp>
          <p:nvSpPr>
            <p:cNvPr id="45" name="矩形: 圆角 34">
              <a:extLst>
                <a:ext uri="{FF2B5EF4-FFF2-40B4-BE49-F238E27FC236}">
                  <a16:creationId xmlns:a16="http://schemas.microsoft.com/office/drawing/2014/main" id="{87A29993-111B-4942-878E-35D67D7C1E74}"/>
                </a:ext>
              </a:extLst>
            </p:cNvPr>
            <p:cNvSpPr/>
            <p:nvPr/>
          </p:nvSpPr>
          <p:spPr>
            <a:xfrm>
              <a:off x="8277530" y="3447400"/>
              <a:ext cx="2459617" cy="288000"/>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2000" b="1" dirty="0">
                  <a:solidFill>
                    <a:schemeClr val="tx1"/>
                  </a:solidFill>
                  <a:latin typeface="Open Sans"/>
                </a:rPr>
                <a:t> </a:t>
              </a:r>
              <a:r>
                <a:rPr lang="en-US" altLang="zh-CN" sz="2000" b="1" dirty="0">
                  <a:solidFill>
                    <a:schemeClr val="tx1"/>
                  </a:solidFill>
                  <a:latin typeface="Open Sans"/>
                </a:rPr>
                <a:t>sw1</a:t>
              </a:r>
              <a:endParaRPr lang="zh-CN" altLang="en-US" sz="2000" b="1" dirty="0">
                <a:solidFill>
                  <a:schemeClr val="tx1"/>
                </a:solidFill>
                <a:latin typeface="Open Sans"/>
              </a:endParaRPr>
            </a:p>
          </p:txBody>
        </p:sp>
        <p:sp>
          <p:nvSpPr>
            <p:cNvPr id="46" name="Rectangle 45">
              <a:extLst>
                <a:ext uri="{FF2B5EF4-FFF2-40B4-BE49-F238E27FC236}">
                  <a16:creationId xmlns:a16="http://schemas.microsoft.com/office/drawing/2014/main" id="{92EFE4F2-87A1-2549-89DB-5ADF8AF31CD2}"/>
                </a:ext>
              </a:extLst>
            </p:cNvPr>
            <p:cNvSpPr/>
            <p:nvPr/>
          </p:nvSpPr>
          <p:spPr>
            <a:xfrm>
              <a:off x="7794304" y="3421615"/>
              <a:ext cx="401072" cy="369332"/>
            </a:xfrm>
            <a:prstGeom prst="rect">
              <a:avLst/>
            </a:prstGeom>
          </p:spPr>
          <p:txBody>
            <a:bodyPr wrap="none">
              <a:spAutoFit/>
            </a:bodyPr>
            <a:lstStyle/>
            <a:p>
              <a:r>
                <a:rPr lang="en-US" altLang="zh-CN"/>
                <a:t>x1</a:t>
              </a:r>
              <a:endParaRPr lang="en-US"/>
            </a:p>
          </p:txBody>
        </p:sp>
      </p:grpSp>
      <p:sp>
        <p:nvSpPr>
          <p:cNvPr id="47" name="Rectangle 46">
            <a:extLst>
              <a:ext uri="{FF2B5EF4-FFF2-40B4-BE49-F238E27FC236}">
                <a16:creationId xmlns:a16="http://schemas.microsoft.com/office/drawing/2014/main" id="{90EE189F-8ACC-C248-95E2-AE281787EBD2}"/>
              </a:ext>
            </a:extLst>
          </p:cNvPr>
          <p:cNvSpPr/>
          <p:nvPr/>
        </p:nvSpPr>
        <p:spPr>
          <a:xfrm>
            <a:off x="10792936" y="3409535"/>
            <a:ext cx="401072" cy="369332"/>
          </a:xfrm>
          <a:prstGeom prst="rect">
            <a:avLst/>
          </a:prstGeom>
        </p:spPr>
        <p:txBody>
          <a:bodyPr wrap="none">
            <a:spAutoFit/>
          </a:bodyPr>
          <a:lstStyle/>
          <a:p>
            <a:r>
              <a:rPr lang="en-US" altLang="zh-CN"/>
              <a:t>x2</a:t>
            </a:r>
            <a:endParaRPr lang="en-US"/>
          </a:p>
        </p:txBody>
      </p:sp>
      <p:sp>
        <p:nvSpPr>
          <p:cNvPr id="33" name="Rectangle 32">
            <a:extLst>
              <a:ext uri="{FF2B5EF4-FFF2-40B4-BE49-F238E27FC236}">
                <a16:creationId xmlns:a16="http://schemas.microsoft.com/office/drawing/2014/main" id="{7DE84147-4CDE-854A-B702-3AB75FAD2943}"/>
              </a:ext>
            </a:extLst>
          </p:cNvPr>
          <p:cNvSpPr/>
          <p:nvPr/>
        </p:nvSpPr>
        <p:spPr>
          <a:xfrm>
            <a:off x="3113874" y="5435795"/>
            <a:ext cx="3346432" cy="1200329"/>
          </a:xfrm>
          <a:prstGeom prst="rect">
            <a:avLst/>
          </a:prstGeom>
        </p:spPr>
        <p:txBody>
          <a:bodyPr wrap="square">
            <a:spAutoFit/>
          </a:bodyPr>
          <a:lstStyle/>
          <a:p>
            <a:r>
              <a:rPr lang="en-US" altLang="zh-CN" sz="2400" i="1" dirty="0">
                <a:solidFill>
                  <a:schemeClr val="accent6"/>
                </a:solidFill>
                <a:latin typeface="Open Sans" panose="020B0606030504020204"/>
              </a:rPr>
              <a:t>Link Emulation</a:t>
            </a:r>
          </a:p>
          <a:p>
            <a:pPr marL="342900" indent="-342900">
              <a:buFont typeface="Arial" panose="020B0604020202020204" pitchFamily="34" charset="0"/>
              <a:buChar char="•"/>
            </a:pPr>
            <a:r>
              <a:rPr lang="en-US" altLang="zh-CN" sz="2400" i="1" dirty="0">
                <a:solidFill>
                  <a:schemeClr val="accent6"/>
                </a:solidFill>
                <a:latin typeface="Open Sans" panose="020B0606030504020204"/>
              </a:rPr>
              <a:t>Cables</a:t>
            </a:r>
          </a:p>
          <a:p>
            <a:pPr marL="342900" indent="-342900">
              <a:buFont typeface="Arial" panose="020B0604020202020204" pitchFamily="34" charset="0"/>
              <a:buChar char="•"/>
            </a:pPr>
            <a:r>
              <a:rPr lang="en-US" altLang="zh-CN" sz="2400" b="1" i="1" dirty="0">
                <a:solidFill>
                  <a:schemeClr val="accent6"/>
                </a:solidFill>
                <a:latin typeface="Open Sans" panose="020B0606030504020204"/>
              </a:rPr>
              <a:t>Loopback</a:t>
            </a:r>
          </a:p>
        </p:txBody>
      </p:sp>
      <p:sp>
        <p:nvSpPr>
          <p:cNvPr id="48" name="Rectangle 47">
            <a:extLst>
              <a:ext uri="{FF2B5EF4-FFF2-40B4-BE49-F238E27FC236}">
                <a16:creationId xmlns:a16="http://schemas.microsoft.com/office/drawing/2014/main" id="{000E0E63-B138-C144-AA78-F942EC777BEE}"/>
              </a:ext>
            </a:extLst>
          </p:cNvPr>
          <p:cNvSpPr/>
          <p:nvPr/>
        </p:nvSpPr>
        <p:spPr>
          <a:xfrm>
            <a:off x="189603" y="5435795"/>
            <a:ext cx="2353113" cy="478272"/>
          </a:xfrm>
          <a:prstGeom prst="rect">
            <a:avLst/>
          </a:prstGeom>
        </p:spPr>
        <p:txBody>
          <a:bodyPr wrap="square">
            <a:spAutoFit/>
          </a:bodyPr>
          <a:lstStyle/>
          <a:p>
            <a:pPr>
              <a:lnSpc>
                <a:spcPct val="110000"/>
              </a:lnSpc>
            </a:pPr>
            <a:r>
              <a:rPr lang="en-US" altLang="zh-CN" sz="2400" i="1" dirty="0">
                <a:latin typeface="Open Sans" panose="020B0606030504020204"/>
              </a:rPr>
              <a:t>Switch Emulation</a:t>
            </a:r>
          </a:p>
        </p:txBody>
      </p:sp>
      <p:pic>
        <p:nvPicPr>
          <p:cNvPr id="49" name="图片 3">
            <a:extLst>
              <a:ext uri="{FF2B5EF4-FFF2-40B4-BE49-F238E27FC236}">
                <a16:creationId xmlns:a16="http://schemas.microsoft.com/office/drawing/2014/main" id="{A59C5BCD-0048-704D-B05B-39F942B32077}"/>
              </a:ext>
            </a:extLst>
          </p:cNvPr>
          <p:cNvPicPr>
            <a:picLocks noChangeAspect="1"/>
          </p:cNvPicPr>
          <p:nvPr/>
        </p:nvPicPr>
        <p:blipFill>
          <a:blip r:embed="rId9"/>
          <a:stretch>
            <a:fillRect/>
          </a:stretch>
        </p:blipFill>
        <p:spPr>
          <a:xfrm>
            <a:off x="3494058" y="3087204"/>
            <a:ext cx="1665211" cy="1383325"/>
          </a:xfrm>
          <a:prstGeom prst="rect">
            <a:avLst/>
          </a:prstGeom>
        </p:spPr>
      </p:pic>
      <p:pic>
        <p:nvPicPr>
          <p:cNvPr id="50" name="Picture 49">
            <a:extLst>
              <a:ext uri="{FF2B5EF4-FFF2-40B4-BE49-F238E27FC236}">
                <a16:creationId xmlns:a16="http://schemas.microsoft.com/office/drawing/2014/main" id="{5EAC9008-BC3B-2E4D-BE2E-958F38ABD820}"/>
              </a:ext>
            </a:extLst>
          </p:cNvPr>
          <p:cNvPicPr>
            <a:picLocks noChangeAspect="1"/>
          </p:cNvPicPr>
          <p:nvPr/>
        </p:nvPicPr>
        <p:blipFill>
          <a:blip r:embed="rId10"/>
          <a:stretch>
            <a:fillRect/>
          </a:stretch>
        </p:blipFill>
        <p:spPr>
          <a:xfrm>
            <a:off x="2939034" y="2961826"/>
            <a:ext cx="2736000" cy="1696320"/>
          </a:xfrm>
          <a:prstGeom prst="rect">
            <a:avLst/>
          </a:prstGeom>
        </p:spPr>
      </p:pic>
    </p:spTree>
    <p:extLst>
      <p:ext uri="{BB962C8B-B14F-4D97-AF65-F5344CB8AC3E}">
        <p14:creationId xmlns:p14="http://schemas.microsoft.com/office/powerpoint/2010/main" val="105828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animEffect transition="in" filter="wipe(left)">
                                      <p:cBhvr>
                                        <p:cTn id="7" dur="500"/>
                                        <p:tgtEl>
                                          <p:spTgt spid="33">
                                            <p:txEl>
                                              <p:pRg st="1" end="1"/>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3">
                                            <p:txEl>
                                              <p:pRg st="2" end="2"/>
                                            </p:txEl>
                                          </p:spTgt>
                                        </p:tgtEl>
                                        <p:attrNameLst>
                                          <p:attrName>style.visibility</p:attrName>
                                        </p:attrNameLst>
                                      </p:cBhvr>
                                      <p:to>
                                        <p:strVal val="visible"/>
                                      </p:to>
                                    </p:set>
                                    <p:animEffect transition="in" filter="wipe(up)">
                                      <p:cBhvr>
                                        <p:cTn id="16" dur="500"/>
                                        <p:tgtEl>
                                          <p:spTgt spid="3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up)">
                                      <p:cBhvr>
                                        <p:cTn id="2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20</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11040029" cy="949171"/>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endParaRPr lang="en-US" altLang="zh-CN" sz="2400" dirty="0">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grpSp>
        <p:nvGrpSpPr>
          <p:cNvPr id="12" name="组合 11">
            <a:extLst>
              <a:ext uri="{FF2B5EF4-FFF2-40B4-BE49-F238E27FC236}">
                <a16:creationId xmlns:a16="http://schemas.microsoft.com/office/drawing/2014/main" id="{794B6356-39ED-4122-948A-385EA9CDB11C}"/>
              </a:ext>
            </a:extLst>
          </p:cNvPr>
          <p:cNvGrpSpPr/>
          <p:nvPr/>
        </p:nvGrpSpPr>
        <p:grpSpPr>
          <a:xfrm>
            <a:off x="295172" y="2828247"/>
            <a:ext cx="2686935" cy="1963479"/>
            <a:chOff x="342901" y="4546599"/>
            <a:chExt cx="2686935" cy="1963479"/>
          </a:xfrm>
        </p:grpSpPr>
        <p:pic>
          <p:nvPicPr>
            <p:cNvPr id="112" name="图片 111">
              <a:extLst>
                <a:ext uri="{FF2B5EF4-FFF2-40B4-BE49-F238E27FC236}">
                  <a16:creationId xmlns:a16="http://schemas.microsoft.com/office/drawing/2014/main" id="{51C3960B-F03D-4C81-B53C-3BAAC84665C9}"/>
                </a:ext>
              </a:extLst>
            </p:cNvPr>
            <p:cNvPicPr>
              <a:picLocks noChangeAspect="1"/>
            </p:cNvPicPr>
            <p:nvPr/>
          </p:nvPicPr>
          <p:blipFill>
            <a:blip r:embed="rId3"/>
            <a:stretch>
              <a:fillRect/>
            </a:stretch>
          </p:blipFill>
          <p:spPr>
            <a:xfrm>
              <a:off x="342901" y="4546599"/>
              <a:ext cx="2141976" cy="1963479"/>
            </a:xfrm>
            <a:prstGeom prst="rect">
              <a:avLst/>
            </a:prstGeom>
          </p:spPr>
        </p:pic>
        <p:pic>
          <p:nvPicPr>
            <p:cNvPr id="114" name="图片 113">
              <a:extLst>
                <a:ext uri="{FF2B5EF4-FFF2-40B4-BE49-F238E27FC236}">
                  <a16:creationId xmlns:a16="http://schemas.microsoft.com/office/drawing/2014/main" id="{71163460-31BF-4F2A-AC6E-736662A52275}"/>
                </a:ext>
              </a:extLst>
            </p:cNvPr>
            <p:cNvPicPr>
              <a:picLocks noChangeAspect="1"/>
            </p:cNvPicPr>
            <p:nvPr/>
          </p:nvPicPr>
          <p:blipFill>
            <a:blip r:embed="rId4"/>
            <a:stretch>
              <a:fillRect/>
            </a:stretch>
          </p:blipFill>
          <p:spPr>
            <a:xfrm rot="16200000">
              <a:off x="2673602" y="5356940"/>
              <a:ext cx="352467" cy="360000"/>
            </a:xfrm>
            <a:prstGeom prst="rect">
              <a:avLst/>
            </a:prstGeom>
          </p:spPr>
        </p:pic>
      </p:grpSp>
      <p:pic>
        <p:nvPicPr>
          <p:cNvPr id="13" name="图片 12">
            <a:extLst>
              <a:ext uri="{FF2B5EF4-FFF2-40B4-BE49-F238E27FC236}">
                <a16:creationId xmlns:a16="http://schemas.microsoft.com/office/drawing/2014/main" id="{A37F04DE-CE0A-4773-BDFF-3F3914F383E1}"/>
              </a:ext>
            </a:extLst>
          </p:cNvPr>
          <p:cNvPicPr>
            <a:picLocks noChangeAspect="1"/>
          </p:cNvPicPr>
          <p:nvPr/>
        </p:nvPicPr>
        <p:blipFill>
          <a:blip r:embed="rId5"/>
          <a:stretch>
            <a:fillRect/>
          </a:stretch>
        </p:blipFill>
        <p:spPr>
          <a:xfrm>
            <a:off x="3167065" y="2828247"/>
            <a:ext cx="2271607" cy="1968029"/>
          </a:xfrm>
          <a:prstGeom prst="rect">
            <a:avLst/>
          </a:prstGeom>
        </p:spPr>
      </p:pic>
      <p:pic>
        <p:nvPicPr>
          <p:cNvPr id="2" name="图片 1">
            <a:extLst>
              <a:ext uri="{FF2B5EF4-FFF2-40B4-BE49-F238E27FC236}">
                <a16:creationId xmlns:a16="http://schemas.microsoft.com/office/drawing/2014/main" id="{E9E6AC4E-DDC4-4C87-B86B-C11CCE5B4385}"/>
              </a:ext>
            </a:extLst>
          </p:cNvPr>
          <p:cNvPicPr>
            <a:picLocks noChangeAspect="1"/>
          </p:cNvPicPr>
          <p:nvPr/>
        </p:nvPicPr>
        <p:blipFill>
          <a:blip r:embed="rId6"/>
          <a:stretch>
            <a:fillRect/>
          </a:stretch>
        </p:blipFill>
        <p:spPr>
          <a:xfrm>
            <a:off x="3144015" y="2930257"/>
            <a:ext cx="2304000" cy="1721380"/>
          </a:xfrm>
          <a:prstGeom prst="rect">
            <a:avLst/>
          </a:prstGeom>
        </p:spPr>
      </p:pic>
      <p:sp>
        <p:nvSpPr>
          <p:cNvPr id="5" name="Rectangle 4">
            <a:extLst>
              <a:ext uri="{FF2B5EF4-FFF2-40B4-BE49-F238E27FC236}">
                <a16:creationId xmlns:a16="http://schemas.microsoft.com/office/drawing/2014/main" id="{3C1C2CF1-EB20-C84D-84ED-BA9092947AD2}"/>
              </a:ext>
            </a:extLst>
          </p:cNvPr>
          <p:cNvSpPr/>
          <p:nvPr/>
        </p:nvSpPr>
        <p:spPr>
          <a:xfrm>
            <a:off x="760036" y="4801361"/>
            <a:ext cx="5936673" cy="590931"/>
          </a:xfrm>
          <a:prstGeom prst="rect">
            <a:avLst/>
          </a:prstGeom>
        </p:spPr>
        <p:txBody>
          <a:bodyPr wrap="square">
            <a:spAutoFit/>
          </a:bodyPr>
          <a:lstStyle/>
          <a:p>
            <a:pPr>
              <a:lnSpc>
                <a:spcPct val="80000"/>
              </a:lnSpc>
            </a:pPr>
            <a:r>
              <a:rPr lang="en-US" altLang="zh-CN" sz="2000" b="1" i="1" dirty="0">
                <a:latin typeface="Open Sans" panose="020B0606030504020204"/>
              </a:rPr>
              <a:t>Map each port in the input topology to an individual port on the programmable switch</a:t>
            </a:r>
            <a:r>
              <a:rPr lang="zh-CN" altLang="en-US" sz="2000" b="1" i="1" dirty="0">
                <a:latin typeface="Open Sans" panose="020B0606030504020204"/>
              </a:rPr>
              <a:t> </a:t>
            </a:r>
            <a:r>
              <a:rPr lang="en-US" altLang="zh-CN" sz="2000" b="1" i="1" dirty="0">
                <a:latin typeface="Open Sans" panose="020B0606030504020204"/>
              </a:rPr>
              <a:t>( x1~x6 -&gt; y1~y6)</a:t>
            </a:r>
          </a:p>
        </p:txBody>
      </p:sp>
      <p:pic>
        <p:nvPicPr>
          <p:cNvPr id="51" name="图片 2">
            <a:extLst>
              <a:ext uri="{FF2B5EF4-FFF2-40B4-BE49-F238E27FC236}">
                <a16:creationId xmlns:a16="http://schemas.microsoft.com/office/drawing/2014/main" id="{7945BC36-683E-2144-B85D-682A8943CA55}"/>
              </a:ext>
            </a:extLst>
          </p:cNvPr>
          <p:cNvPicPr>
            <a:picLocks noChangeAspect="1"/>
          </p:cNvPicPr>
          <p:nvPr/>
        </p:nvPicPr>
        <p:blipFill>
          <a:blip r:embed="rId7"/>
          <a:stretch>
            <a:fillRect/>
          </a:stretch>
        </p:blipFill>
        <p:spPr>
          <a:xfrm>
            <a:off x="3456286" y="2950770"/>
            <a:ext cx="1679933" cy="1700867"/>
          </a:xfrm>
          <a:prstGeom prst="rect">
            <a:avLst/>
          </a:prstGeom>
        </p:spPr>
      </p:pic>
      <p:sp>
        <p:nvSpPr>
          <p:cNvPr id="17" name="Rectangle 16">
            <a:extLst>
              <a:ext uri="{FF2B5EF4-FFF2-40B4-BE49-F238E27FC236}">
                <a16:creationId xmlns:a16="http://schemas.microsoft.com/office/drawing/2014/main" id="{B1CC1AEF-92F1-CD4D-8723-0CABB8827122}"/>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switches.</a:t>
            </a:r>
          </a:p>
        </p:txBody>
      </p:sp>
      <p:cxnSp>
        <p:nvCxnSpPr>
          <p:cNvPr id="34" name="直接连接符 177">
            <a:extLst>
              <a:ext uri="{FF2B5EF4-FFF2-40B4-BE49-F238E27FC236}">
                <a16:creationId xmlns:a16="http://schemas.microsoft.com/office/drawing/2014/main" id="{C2E50AFF-A27A-8847-9277-0B6366791134}"/>
              </a:ext>
            </a:extLst>
          </p:cNvPr>
          <p:cNvCxnSpPr>
            <a:cxnSpLocks/>
          </p:cNvCxnSpPr>
          <p:nvPr/>
        </p:nvCxnSpPr>
        <p:spPr>
          <a:xfrm>
            <a:off x="10465959" y="2942325"/>
            <a:ext cx="0" cy="14400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6">
            <a:extLst>
              <a:ext uri="{FF2B5EF4-FFF2-40B4-BE49-F238E27FC236}">
                <a16:creationId xmlns:a16="http://schemas.microsoft.com/office/drawing/2014/main" id="{31273FC0-CEFF-AD4A-9EAF-EC38A4AA7B15}"/>
              </a:ext>
            </a:extLst>
          </p:cNvPr>
          <p:cNvCxnSpPr>
            <a:cxnSpLocks/>
          </p:cNvCxnSpPr>
          <p:nvPr/>
        </p:nvCxnSpPr>
        <p:spPr>
          <a:xfrm>
            <a:off x="8455253" y="2942325"/>
            <a:ext cx="0" cy="14400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6" name="矩形 176">
            <a:extLst>
              <a:ext uri="{FF2B5EF4-FFF2-40B4-BE49-F238E27FC236}">
                <a16:creationId xmlns:a16="http://schemas.microsoft.com/office/drawing/2014/main" id="{0D4A6A84-0213-5745-9FB2-0C39C8891102}"/>
              </a:ext>
            </a:extLst>
          </p:cNvPr>
          <p:cNvSpPr/>
          <p:nvPr/>
        </p:nvSpPr>
        <p:spPr>
          <a:xfrm>
            <a:off x="10664078" y="2755352"/>
            <a:ext cx="1379443"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Egress Pipeline</a:t>
            </a:r>
            <a:endParaRPr lang="zh-CN" altLang="en-US" b="1" dirty="0">
              <a:solidFill>
                <a:schemeClr val="tx1"/>
              </a:solidFill>
            </a:endParaRPr>
          </a:p>
        </p:txBody>
      </p:sp>
      <p:sp>
        <p:nvSpPr>
          <p:cNvPr id="37" name="矩形 176">
            <a:extLst>
              <a:ext uri="{FF2B5EF4-FFF2-40B4-BE49-F238E27FC236}">
                <a16:creationId xmlns:a16="http://schemas.microsoft.com/office/drawing/2014/main" id="{43207189-B4A0-2B4C-B12C-AD9C43A5D7D8}"/>
              </a:ext>
            </a:extLst>
          </p:cNvPr>
          <p:cNvSpPr/>
          <p:nvPr/>
        </p:nvSpPr>
        <p:spPr>
          <a:xfrm>
            <a:off x="6663866" y="2755352"/>
            <a:ext cx="1784042"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Ingress Pipeline</a:t>
            </a:r>
            <a:endParaRPr lang="zh-CN" altLang="en-US" b="1" dirty="0">
              <a:solidFill>
                <a:schemeClr val="tx1"/>
              </a:solidFill>
            </a:endParaRPr>
          </a:p>
        </p:txBody>
      </p:sp>
      <p:sp>
        <p:nvSpPr>
          <p:cNvPr id="38" name="矩形 32">
            <a:extLst>
              <a:ext uri="{FF2B5EF4-FFF2-40B4-BE49-F238E27FC236}">
                <a16:creationId xmlns:a16="http://schemas.microsoft.com/office/drawing/2014/main" id="{332ACB04-5170-7149-8442-58CC227BBD24}"/>
              </a:ext>
            </a:extLst>
          </p:cNvPr>
          <p:cNvSpPr/>
          <p:nvPr/>
        </p:nvSpPr>
        <p:spPr>
          <a:xfrm>
            <a:off x="8776233" y="2755352"/>
            <a:ext cx="1462212" cy="46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a:solidFill>
                  <a:schemeClr val="tx1"/>
                </a:solidFill>
              </a:rPr>
              <a:t>Traffic Manager</a:t>
            </a:r>
            <a:endParaRPr lang="zh-CN" altLang="en-US" b="1" dirty="0">
              <a:solidFill>
                <a:schemeClr val="tx1"/>
              </a:solidFill>
            </a:endParaRPr>
          </a:p>
        </p:txBody>
      </p:sp>
      <p:cxnSp>
        <p:nvCxnSpPr>
          <p:cNvPr id="39" name="直接箭头连接符 31">
            <a:extLst>
              <a:ext uri="{FF2B5EF4-FFF2-40B4-BE49-F238E27FC236}">
                <a16:creationId xmlns:a16="http://schemas.microsoft.com/office/drawing/2014/main" id="{E21C6BE3-16D1-7642-86E1-B32AF8C4B816}"/>
              </a:ext>
            </a:extLst>
          </p:cNvPr>
          <p:cNvCxnSpPr>
            <a:cxnSpLocks/>
            <a:stCxn id="40" idx="3"/>
          </p:cNvCxnSpPr>
          <p:nvPr/>
        </p:nvCxnSpPr>
        <p:spPr>
          <a:xfrm>
            <a:off x="7641838" y="3384770"/>
            <a:ext cx="1528313" cy="0"/>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sp>
        <p:nvSpPr>
          <p:cNvPr id="40" name="椭圆 124">
            <a:extLst>
              <a:ext uri="{FF2B5EF4-FFF2-40B4-BE49-F238E27FC236}">
                <a16:creationId xmlns:a16="http://schemas.microsoft.com/office/drawing/2014/main" id="{5D3AA3DB-F642-2241-89DE-77D26A63BF35}"/>
              </a:ext>
            </a:extLst>
          </p:cNvPr>
          <p:cNvSpPr/>
          <p:nvPr/>
        </p:nvSpPr>
        <p:spPr>
          <a:xfrm>
            <a:off x="7343038" y="3235380"/>
            <a:ext cx="298800" cy="298780"/>
          </a:xfrm>
          <a:prstGeom prst="rect">
            <a:avLst/>
          </a:prstGeom>
          <a:solidFill>
            <a:schemeClr val="tx1">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y1</a:t>
            </a:r>
            <a:endParaRPr lang="zh-CN" altLang="en-US">
              <a:solidFill>
                <a:schemeClr val="tx1"/>
              </a:solidFill>
            </a:endParaRPr>
          </a:p>
        </p:txBody>
      </p:sp>
      <p:sp>
        <p:nvSpPr>
          <p:cNvPr id="42" name="Freeform 41">
            <a:extLst>
              <a:ext uri="{FF2B5EF4-FFF2-40B4-BE49-F238E27FC236}">
                <a16:creationId xmlns:a16="http://schemas.microsoft.com/office/drawing/2014/main" id="{1262295D-A525-FA4B-8274-45B4FB204415}"/>
              </a:ext>
            </a:extLst>
          </p:cNvPr>
          <p:cNvSpPr/>
          <p:nvPr/>
        </p:nvSpPr>
        <p:spPr>
          <a:xfrm rot="5400000" flipH="1" flipV="1">
            <a:off x="7138062" y="3172836"/>
            <a:ext cx="179988" cy="224599"/>
          </a:xfrm>
          <a:custGeom>
            <a:avLst/>
            <a:gdLst>
              <a:gd name="connsiteX0" fmla="*/ 9424248 w 9818287"/>
              <a:gd name="connsiteY0" fmla="*/ 1275048 h 2348883"/>
              <a:gd name="connsiteX1" fmla="*/ 9329655 w 9818287"/>
              <a:gd name="connsiteY1" fmla="*/ 2094855 h 2348883"/>
              <a:gd name="connsiteX2" fmla="*/ 4584234 w 9818287"/>
              <a:gd name="connsiteY2" fmla="*/ 2347103 h 2348883"/>
              <a:gd name="connsiteX3" fmla="*/ 296013 w 9818287"/>
              <a:gd name="connsiteY3" fmla="*/ 2000262 h 2348883"/>
              <a:gd name="connsiteX4" fmla="*/ 469434 w 9818287"/>
              <a:gd name="connsiteY4" fmla="*/ 218759 h 2348883"/>
              <a:gd name="connsiteX5" fmla="*/ 1257710 w 9818287"/>
              <a:gd name="connsiteY5" fmla="*/ 13807 h 2348883"/>
              <a:gd name="connsiteX0" fmla="*/ 9424248 w 9724847"/>
              <a:gd name="connsiteY0" fmla="*/ 1275048 h 2348883"/>
              <a:gd name="connsiteX1" fmla="*/ 9329655 w 9724847"/>
              <a:gd name="connsiteY1" fmla="*/ 2094855 h 2348883"/>
              <a:gd name="connsiteX2" fmla="*/ 4584234 w 9724847"/>
              <a:gd name="connsiteY2" fmla="*/ 2347103 h 2348883"/>
              <a:gd name="connsiteX3" fmla="*/ 296013 w 9724847"/>
              <a:gd name="connsiteY3" fmla="*/ 2000262 h 2348883"/>
              <a:gd name="connsiteX4" fmla="*/ 469434 w 9724847"/>
              <a:gd name="connsiteY4" fmla="*/ 218759 h 2348883"/>
              <a:gd name="connsiteX5" fmla="*/ 1257710 w 9724847"/>
              <a:gd name="connsiteY5" fmla="*/ 13807 h 2348883"/>
              <a:gd name="connsiteX0" fmla="*/ 9424248 w 9427069"/>
              <a:gd name="connsiteY0" fmla="*/ 1275048 h 2347764"/>
              <a:gd name="connsiteX1" fmla="*/ 8257600 w 9427069"/>
              <a:gd name="connsiteY1" fmla="*/ 2063324 h 2347764"/>
              <a:gd name="connsiteX2" fmla="*/ 4584234 w 9427069"/>
              <a:gd name="connsiteY2" fmla="*/ 2347103 h 2347764"/>
              <a:gd name="connsiteX3" fmla="*/ 296013 w 9427069"/>
              <a:gd name="connsiteY3" fmla="*/ 2000262 h 2347764"/>
              <a:gd name="connsiteX4" fmla="*/ 469434 w 9427069"/>
              <a:gd name="connsiteY4" fmla="*/ 218759 h 2347764"/>
              <a:gd name="connsiteX5" fmla="*/ 1257710 w 9427069"/>
              <a:gd name="connsiteY5" fmla="*/ 13807 h 2347764"/>
              <a:gd name="connsiteX0" fmla="*/ 9417254 w 9420175"/>
              <a:gd name="connsiteY0" fmla="*/ 1275048 h 2106988"/>
              <a:gd name="connsiteX1" fmla="*/ 8250606 w 9420175"/>
              <a:gd name="connsiteY1" fmla="*/ 2063324 h 2106988"/>
              <a:gd name="connsiteX2" fmla="*/ 4482647 w 9420175"/>
              <a:gd name="connsiteY2" fmla="*/ 1921434 h 2106988"/>
              <a:gd name="connsiteX3" fmla="*/ 289019 w 9420175"/>
              <a:gd name="connsiteY3" fmla="*/ 2000262 h 2106988"/>
              <a:gd name="connsiteX4" fmla="*/ 462440 w 9420175"/>
              <a:gd name="connsiteY4" fmla="*/ 218759 h 2106988"/>
              <a:gd name="connsiteX5" fmla="*/ 1250716 w 9420175"/>
              <a:gd name="connsiteY5" fmla="*/ 13807 h 2106988"/>
              <a:gd name="connsiteX0" fmla="*/ 9417254 w 9418754"/>
              <a:gd name="connsiteY0" fmla="*/ 1275048 h 2114358"/>
              <a:gd name="connsiteX1" fmla="*/ 7840702 w 9418754"/>
              <a:gd name="connsiteY1" fmla="*/ 1811076 h 2114358"/>
              <a:gd name="connsiteX2" fmla="*/ 4482647 w 9418754"/>
              <a:gd name="connsiteY2" fmla="*/ 1921434 h 2114358"/>
              <a:gd name="connsiteX3" fmla="*/ 289019 w 9418754"/>
              <a:gd name="connsiteY3" fmla="*/ 2000262 h 2114358"/>
              <a:gd name="connsiteX4" fmla="*/ 462440 w 9418754"/>
              <a:gd name="connsiteY4" fmla="*/ 218759 h 2114358"/>
              <a:gd name="connsiteX5" fmla="*/ 1250716 w 9418754"/>
              <a:gd name="connsiteY5" fmla="*/ 13807 h 2114358"/>
              <a:gd name="connsiteX0" fmla="*/ 8984214 w 8985714"/>
              <a:gd name="connsiteY0" fmla="*/ 1261241 h 1917788"/>
              <a:gd name="connsiteX1" fmla="*/ 7407662 w 8985714"/>
              <a:gd name="connsiteY1" fmla="*/ 1797269 h 1917788"/>
              <a:gd name="connsiteX2" fmla="*/ 4049607 w 8985714"/>
              <a:gd name="connsiteY2" fmla="*/ 1907627 h 1917788"/>
              <a:gd name="connsiteX3" fmla="*/ 565427 w 8985714"/>
              <a:gd name="connsiteY3" fmla="*/ 1623849 h 1917788"/>
              <a:gd name="connsiteX4" fmla="*/ 29400 w 8985714"/>
              <a:gd name="connsiteY4" fmla="*/ 204952 h 1917788"/>
              <a:gd name="connsiteX5" fmla="*/ 817676 w 8985714"/>
              <a:gd name="connsiteY5" fmla="*/ 0 h 1917788"/>
              <a:gd name="connsiteX0" fmla="*/ 8980744 w 8982244"/>
              <a:gd name="connsiteY0" fmla="*/ 1340069 h 1996616"/>
              <a:gd name="connsiteX1" fmla="*/ 7404192 w 8982244"/>
              <a:gd name="connsiteY1" fmla="*/ 1876097 h 1996616"/>
              <a:gd name="connsiteX2" fmla="*/ 4046137 w 8982244"/>
              <a:gd name="connsiteY2" fmla="*/ 1986455 h 1996616"/>
              <a:gd name="connsiteX3" fmla="*/ 561957 w 8982244"/>
              <a:gd name="connsiteY3" fmla="*/ 1702677 h 1996616"/>
              <a:gd name="connsiteX4" fmla="*/ 25930 w 8982244"/>
              <a:gd name="connsiteY4" fmla="*/ 283780 h 1996616"/>
              <a:gd name="connsiteX5" fmla="*/ 766910 w 8982244"/>
              <a:gd name="connsiteY5" fmla="*/ 0 h 1996616"/>
              <a:gd name="connsiteX0" fmla="*/ 8931224 w 8932724"/>
              <a:gd name="connsiteY0" fmla="*/ 1340069 h 1996616"/>
              <a:gd name="connsiteX1" fmla="*/ 7354672 w 8932724"/>
              <a:gd name="connsiteY1" fmla="*/ 1876097 h 1996616"/>
              <a:gd name="connsiteX2" fmla="*/ 3996617 w 8932724"/>
              <a:gd name="connsiteY2" fmla="*/ 1986455 h 1996616"/>
              <a:gd name="connsiteX3" fmla="*/ 512437 w 8932724"/>
              <a:gd name="connsiteY3" fmla="*/ 1702677 h 1996616"/>
              <a:gd name="connsiteX4" fmla="*/ 39472 w 8932724"/>
              <a:gd name="connsiteY4" fmla="*/ 614856 h 1996616"/>
              <a:gd name="connsiteX5" fmla="*/ 717390 w 8932724"/>
              <a:gd name="connsiteY5" fmla="*/ 0 h 1996616"/>
              <a:gd name="connsiteX0" fmla="*/ 8931224 w 8931224"/>
              <a:gd name="connsiteY0" fmla="*/ 1340069 h 2002349"/>
              <a:gd name="connsiteX1" fmla="*/ 3996617 w 8931224"/>
              <a:gd name="connsiteY1" fmla="*/ 1986455 h 2002349"/>
              <a:gd name="connsiteX2" fmla="*/ 512437 w 8931224"/>
              <a:gd name="connsiteY2" fmla="*/ 1702677 h 2002349"/>
              <a:gd name="connsiteX3" fmla="*/ 39472 w 8931224"/>
              <a:gd name="connsiteY3" fmla="*/ 614856 h 2002349"/>
              <a:gd name="connsiteX4" fmla="*/ 717390 w 8931224"/>
              <a:gd name="connsiteY4" fmla="*/ 0 h 2002349"/>
              <a:gd name="connsiteX0" fmla="*/ 9019237 w 9019237"/>
              <a:gd name="connsiteY0" fmla="*/ 1340069 h 1894127"/>
              <a:gd name="connsiteX1" fmla="*/ 5742949 w 9019237"/>
              <a:gd name="connsiteY1" fmla="*/ 1862468 h 1894127"/>
              <a:gd name="connsiteX2" fmla="*/ 600450 w 9019237"/>
              <a:gd name="connsiteY2" fmla="*/ 1702677 h 1894127"/>
              <a:gd name="connsiteX3" fmla="*/ 127485 w 9019237"/>
              <a:gd name="connsiteY3" fmla="*/ 614856 h 1894127"/>
              <a:gd name="connsiteX4" fmla="*/ 805403 w 9019237"/>
              <a:gd name="connsiteY4" fmla="*/ 0 h 1894127"/>
              <a:gd name="connsiteX0" fmla="*/ 8745654 w 8745654"/>
              <a:gd name="connsiteY0" fmla="*/ 1340069 h 1922913"/>
              <a:gd name="connsiteX1" fmla="*/ 5469366 w 8745654"/>
              <a:gd name="connsiteY1" fmla="*/ 1862468 h 1922913"/>
              <a:gd name="connsiteX2" fmla="*/ 326867 w 8745654"/>
              <a:gd name="connsiteY2" fmla="*/ 1702677 h 1922913"/>
              <a:gd name="connsiteX3" fmla="*/ 531820 w 8745654"/>
              <a:gd name="connsiteY3" fmla="*/ 0 h 1922913"/>
              <a:gd name="connsiteX0" fmla="*/ 8849462 w 8849462"/>
              <a:gd name="connsiteY0" fmla="*/ 1340069 h 1922913"/>
              <a:gd name="connsiteX1" fmla="*/ 5573174 w 8849462"/>
              <a:gd name="connsiteY1" fmla="*/ 1862468 h 1922913"/>
              <a:gd name="connsiteX2" fmla="*/ 430675 w 8849462"/>
              <a:gd name="connsiteY2" fmla="*/ 1702677 h 1922913"/>
              <a:gd name="connsiteX3" fmla="*/ 635628 w 8849462"/>
              <a:gd name="connsiteY3" fmla="*/ 0 h 1922913"/>
              <a:gd name="connsiteX0" fmla="*/ 8849462 w 8849462"/>
              <a:gd name="connsiteY0" fmla="*/ 1340069 h 1758790"/>
              <a:gd name="connsiteX1" fmla="*/ 430675 w 8849462"/>
              <a:gd name="connsiteY1" fmla="*/ 1702677 h 1758790"/>
              <a:gd name="connsiteX2" fmla="*/ 635628 w 8849462"/>
              <a:gd name="connsiteY2" fmla="*/ 0 h 1758790"/>
              <a:gd name="connsiteX0" fmla="*/ 8849462 w 8849462"/>
              <a:gd name="connsiteY0" fmla="*/ 1340069 h 1798679"/>
              <a:gd name="connsiteX1" fmla="*/ 430675 w 8849462"/>
              <a:gd name="connsiteY1" fmla="*/ 1702677 h 1798679"/>
              <a:gd name="connsiteX2" fmla="*/ 635628 w 8849462"/>
              <a:gd name="connsiteY2" fmla="*/ 0 h 1798679"/>
              <a:gd name="connsiteX0" fmla="*/ 8778342 w 8778342"/>
              <a:gd name="connsiteY0" fmla="*/ 1340069 h 1823558"/>
              <a:gd name="connsiteX1" fmla="*/ 468043 w 8778342"/>
              <a:gd name="connsiteY1" fmla="*/ 1733673 h 1823558"/>
              <a:gd name="connsiteX2" fmla="*/ 564508 w 8778342"/>
              <a:gd name="connsiteY2" fmla="*/ 0 h 1823558"/>
              <a:gd name="connsiteX0" fmla="*/ 8531407 w 8531407"/>
              <a:gd name="connsiteY0" fmla="*/ 1340069 h 1823558"/>
              <a:gd name="connsiteX1" fmla="*/ 221108 w 8531407"/>
              <a:gd name="connsiteY1" fmla="*/ 1733673 h 1823558"/>
              <a:gd name="connsiteX2" fmla="*/ 317573 w 8531407"/>
              <a:gd name="connsiteY2" fmla="*/ 0 h 1823558"/>
              <a:gd name="connsiteX0" fmla="*/ 8793161 w 8793161"/>
              <a:gd name="connsiteY0" fmla="*/ 1340069 h 1850572"/>
              <a:gd name="connsiteX1" fmla="*/ 482862 w 8793161"/>
              <a:gd name="connsiteY1" fmla="*/ 1733673 h 1850572"/>
              <a:gd name="connsiteX2" fmla="*/ 579327 w 8793161"/>
              <a:gd name="connsiteY2" fmla="*/ 0 h 1850572"/>
              <a:gd name="connsiteX0" fmla="*/ 8997138 w 8997138"/>
              <a:gd name="connsiteY0" fmla="*/ 1402062 h 1890039"/>
              <a:gd name="connsiteX1" fmla="*/ 686839 w 8997138"/>
              <a:gd name="connsiteY1" fmla="*/ 1795666 h 1890039"/>
              <a:gd name="connsiteX2" fmla="*/ 829799 w 8997138"/>
              <a:gd name="connsiteY2" fmla="*/ 0 h 1890039"/>
              <a:gd name="connsiteX0" fmla="*/ 8997138 w 8997138"/>
              <a:gd name="connsiteY0" fmla="*/ 1402062 h 1936762"/>
              <a:gd name="connsiteX1" fmla="*/ 686839 w 8997138"/>
              <a:gd name="connsiteY1" fmla="*/ 1795666 h 1936762"/>
              <a:gd name="connsiteX2" fmla="*/ 829799 w 8997138"/>
              <a:gd name="connsiteY2" fmla="*/ 0 h 1936762"/>
              <a:gd name="connsiteX0" fmla="*/ 9009671 w 9009671"/>
              <a:gd name="connsiteY0" fmla="*/ 844177 h 1849409"/>
              <a:gd name="connsiteX1" fmla="*/ 686839 w 9009671"/>
              <a:gd name="connsiteY1" fmla="*/ 1795666 h 1849409"/>
              <a:gd name="connsiteX2" fmla="*/ 829799 w 9009671"/>
              <a:gd name="connsiteY2" fmla="*/ 0 h 1849409"/>
              <a:gd name="connsiteX0" fmla="*/ 9009671 w 9087668"/>
              <a:gd name="connsiteY0" fmla="*/ 844177 h 1850197"/>
              <a:gd name="connsiteX1" fmla="*/ 686839 w 9087668"/>
              <a:gd name="connsiteY1" fmla="*/ 1795666 h 1850197"/>
              <a:gd name="connsiteX2" fmla="*/ 829799 w 9087668"/>
              <a:gd name="connsiteY2" fmla="*/ 0 h 1850197"/>
              <a:gd name="connsiteX0" fmla="*/ 8709076 w 8791775"/>
              <a:gd name="connsiteY0" fmla="*/ 844177 h 2002111"/>
              <a:gd name="connsiteX1" fmla="*/ 875043 w 8791775"/>
              <a:gd name="connsiteY1" fmla="*/ 1956833 h 2002111"/>
              <a:gd name="connsiteX2" fmla="*/ 529204 w 8791775"/>
              <a:gd name="connsiteY2" fmla="*/ 0 h 2002111"/>
              <a:gd name="connsiteX0" fmla="*/ 8078511 w 8161210"/>
              <a:gd name="connsiteY0" fmla="*/ 1910356 h 3068290"/>
              <a:gd name="connsiteX1" fmla="*/ 244478 w 8161210"/>
              <a:gd name="connsiteY1" fmla="*/ 3023012 h 3068290"/>
              <a:gd name="connsiteX2" fmla="*/ 4134891 w 8161210"/>
              <a:gd name="connsiteY2" fmla="*/ 0 h 3068290"/>
              <a:gd name="connsiteX0" fmla="*/ 8510592 w 8593291"/>
              <a:gd name="connsiteY0" fmla="*/ 1911309 h 3069243"/>
              <a:gd name="connsiteX1" fmla="*/ 676559 w 8593291"/>
              <a:gd name="connsiteY1" fmla="*/ 3023965 h 3069243"/>
              <a:gd name="connsiteX2" fmla="*/ 4566972 w 8593291"/>
              <a:gd name="connsiteY2" fmla="*/ 953 h 3069243"/>
              <a:gd name="connsiteX0" fmla="*/ 8103717 w 8186416"/>
              <a:gd name="connsiteY0" fmla="*/ 1886522 h 3044456"/>
              <a:gd name="connsiteX1" fmla="*/ 269684 w 8186416"/>
              <a:gd name="connsiteY1" fmla="*/ 2999178 h 3044456"/>
              <a:gd name="connsiteX2" fmla="*/ 7744618 w 8186416"/>
              <a:gd name="connsiteY2" fmla="*/ 962 h 3044456"/>
              <a:gd name="connsiteX0" fmla="*/ 8543313 w 8626012"/>
              <a:gd name="connsiteY0" fmla="*/ 1885560 h 3043494"/>
              <a:gd name="connsiteX1" fmla="*/ 709280 w 8626012"/>
              <a:gd name="connsiteY1" fmla="*/ 2998216 h 3043494"/>
              <a:gd name="connsiteX2" fmla="*/ 8184214 w 8626012"/>
              <a:gd name="connsiteY2" fmla="*/ 0 h 3043494"/>
              <a:gd name="connsiteX0" fmla="*/ 7989343 w 8072042"/>
              <a:gd name="connsiteY0" fmla="*/ 1885560 h 3043494"/>
              <a:gd name="connsiteX1" fmla="*/ 155310 w 8072042"/>
              <a:gd name="connsiteY1" fmla="*/ 2998216 h 3043494"/>
              <a:gd name="connsiteX2" fmla="*/ 3140731 w 8072042"/>
              <a:gd name="connsiteY2" fmla="*/ 340039 h 3043494"/>
              <a:gd name="connsiteX3" fmla="*/ 7630244 w 8072042"/>
              <a:gd name="connsiteY3" fmla="*/ 0 h 3043494"/>
              <a:gd name="connsiteX0" fmla="*/ 7999605 w 8082304"/>
              <a:gd name="connsiteY0" fmla="*/ 1985303 h 3143237"/>
              <a:gd name="connsiteX1" fmla="*/ 165572 w 8082304"/>
              <a:gd name="connsiteY1" fmla="*/ 3097959 h 3143237"/>
              <a:gd name="connsiteX2" fmla="*/ 2950460 w 8082304"/>
              <a:gd name="connsiteY2" fmla="*/ 253820 h 3143237"/>
              <a:gd name="connsiteX3" fmla="*/ 7640506 w 8082304"/>
              <a:gd name="connsiteY3" fmla="*/ 99743 h 3143237"/>
              <a:gd name="connsiteX0" fmla="*/ 7999605 w 8082304"/>
              <a:gd name="connsiteY0" fmla="*/ 2003588 h 3161522"/>
              <a:gd name="connsiteX1" fmla="*/ 165572 w 8082304"/>
              <a:gd name="connsiteY1" fmla="*/ 3116244 h 3161522"/>
              <a:gd name="connsiteX2" fmla="*/ 2950460 w 8082304"/>
              <a:gd name="connsiteY2" fmla="*/ 272105 h 3161522"/>
              <a:gd name="connsiteX3" fmla="*/ 7627972 w 8082304"/>
              <a:gd name="connsiteY3" fmla="*/ 68439 h 3161522"/>
              <a:gd name="connsiteX0" fmla="*/ 7999605 w 8082304"/>
              <a:gd name="connsiteY0" fmla="*/ 2046045 h 3203979"/>
              <a:gd name="connsiteX1" fmla="*/ 165572 w 8082304"/>
              <a:gd name="connsiteY1" fmla="*/ 3158701 h 3203979"/>
              <a:gd name="connsiteX2" fmla="*/ 2950460 w 8082304"/>
              <a:gd name="connsiteY2" fmla="*/ 314562 h 3203979"/>
              <a:gd name="connsiteX3" fmla="*/ 7627972 w 8082304"/>
              <a:gd name="connsiteY3" fmla="*/ 110896 h 3203979"/>
              <a:gd name="connsiteX0" fmla="*/ 7999605 w 8082304"/>
              <a:gd name="connsiteY0" fmla="*/ 1990060 h 3147994"/>
              <a:gd name="connsiteX1" fmla="*/ 165572 w 8082304"/>
              <a:gd name="connsiteY1" fmla="*/ 3102716 h 3147994"/>
              <a:gd name="connsiteX2" fmla="*/ 2950460 w 8082304"/>
              <a:gd name="connsiteY2" fmla="*/ 258577 h 3147994"/>
              <a:gd name="connsiteX3" fmla="*/ 7627972 w 8082304"/>
              <a:gd name="connsiteY3" fmla="*/ 54911 h 3147994"/>
              <a:gd name="connsiteX0" fmla="*/ 8004931 w 8087630"/>
              <a:gd name="connsiteY0" fmla="*/ 1990060 h 3147994"/>
              <a:gd name="connsiteX1" fmla="*/ 170898 w 8087630"/>
              <a:gd name="connsiteY1" fmla="*/ 3102716 h 3147994"/>
              <a:gd name="connsiteX2" fmla="*/ 2955786 w 8087630"/>
              <a:gd name="connsiteY2" fmla="*/ 258577 h 3147994"/>
              <a:gd name="connsiteX3" fmla="*/ 7633298 w 8087630"/>
              <a:gd name="connsiteY3" fmla="*/ 54911 h 3147994"/>
              <a:gd name="connsiteX0" fmla="*/ 8206487 w 8287069"/>
              <a:gd name="connsiteY0" fmla="*/ 1990060 h 3042465"/>
              <a:gd name="connsiteX1" fmla="*/ 159389 w 8287069"/>
              <a:gd name="connsiteY1" fmla="*/ 2991138 h 3042465"/>
              <a:gd name="connsiteX2" fmla="*/ 3157342 w 8287069"/>
              <a:gd name="connsiteY2" fmla="*/ 258577 h 3042465"/>
              <a:gd name="connsiteX3" fmla="*/ 7834854 w 8287069"/>
              <a:gd name="connsiteY3" fmla="*/ 54911 h 3042465"/>
              <a:gd name="connsiteX0" fmla="*/ 8206487 w 8390877"/>
              <a:gd name="connsiteY0" fmla="*/ 1990060 h 3047927"/>
              <a:gd name="connsiteX1" fmla="*/ 159389 w 8390877"/>
              <a:gd name="connsiteY1" fmla="*/ 2991138 h 3047927"/>
              <a:gd name="connsiteX2" fmla="*/ 3157342 w 8390877"/>
              <a:gd name="connsiteY2" fmla="*/ 258577 h 3047927"/>
              <a:gd name="connsiteX3" fmla="*/ 7834854 w 8390877"/>
              <a:gd name="connsiteY3" fmla="*/ 54911 h 3047927"/>
              <a:gd name="connsiteX0" fmla="*/ 8206487 w 8390009"/>
              <a:gd name="connsiteY0" fmla="*/ 1990060 h 3117122"/>
              <a:gd name="connsiteX1" fmla="*/ 159389 w 8390009"/>
              <a:gd name="connsiteY1" fmla="*/ 2991138 h 3117122"/>
              <a:gd name="connsiteX2" fmla="*/ 3157342 w 8390009"/>
              <a:gd name="connsiteY2" fmla="*/ 258577 h 3117122"/>
              <a:gd name="connsiteX3" fmla="*/ 7834854 w 8390009"/>
              <a:gd name="connsiteY3" fmla="*/ 54911 h 3117122"/>
              <a:gd name="connsiteX0" fmla="*/ 8206721 w 8390243"/>
              <a:gd name="connsiteY0" fmla="*/ 1990060 h 3117122"/>
              <a:gd name="connsiteX1" fmla="*/ 159623 w 8390243"/>
              <a:gd name="connsiteY1" fmla="*/ 2991138 h 3117122"/>
              <a:gd name="connsiteX2" fmla="*/ 3157576 w 8390243"/>
              <a:gd name="connsiteY2" fmla="*/ 258577 h 3117122"/>
              <a:gd name="connsiteX3" fmla="*/ 7835088 w 8390243"/>
              <a:gd name="connsiteY3" fmla="*/ 54911 h 3117122"/>
              <a:gd name="connsiteX0" fmla="*/ 8460868 w 8641844"/>
              <a:gd name="connsiteY0" fmla="*/ 1990060 h 3238102"/>
              <a:gd name="connsiteX1" fmla="*/ 413770 w 8641844"/>
              <a:gd name="connsiteY1" fmla="*/ 2991138 h 3238102"/>
              <a:gd name="connsiteX2" fmla="*/ 3411723 w 8641844"/>
              <a:gd name="connsiteY2" fmla="*/ 258577 h 3238102"/>
              <a:gd name="connsiteX3" fmla="*/ 8089235 w 8641844"/>
              <a:gd name="connsiteY3" fmla="*/ 54911 h 3238102"/>
              <a:gd name="connsiteX0" fmla="*/ 8460868 w 8682309"/>
              <a:gd name="connsiteY0" fmla="*/ 1990060 h 3230003"/>
              <a:gd name="connsiteX1" fmla="*/ 413770 w 8682309"/>
              <a:gd name="connsiteY1" fmla="*/ 2991138 h 3230003"/>
              <a:gd name="connsiteX2" fmla="*/ 3411723 w 8682309"/>
              <a:gd name="connsiteY2" fmla="*/ 258577 h 3230003"/>
              <a:gd name="connsiteX3" fmla="*/ 8089235 w 8682309"/>
              <a:gd name="connsiteY3" fmla="*/ 54911 h 3230003"/>
              <a:gd name="connsiteX0" fmla="*/ 8662064 w 8883913"/>
              <a:gd name="connsiteY0" fmla="*/ 1957771 h 3022232"/>
              <a:gd name="connsiteX1" fmla="*/ 614966 w 8883913"/>
              <a:gd name="connsiteY1" fmla="*/ 2958849 h 3022232"/>
              <a:gd name="connsiteX2" fmla="*/ 1466805 w 8883913"/>
              <a:gd name="connsiteY2" fmla="*/ 367618 h 3022232"/>
              <a:gd name="connsiteX3" fmla="*/ 8290431 w 8883913"/>
              <a:gd name="connsiteY3" fmla="*/ 22622 h 3022232"/>
              <a:gd name="connsiteX0" fmla="*/ 8983190 w 9207699"/>
              <a:gd name="connsiteY0" fmla="*/ 1941892 h 2985570"/>
              <a:gd name="connsiteX1" fmla="*/ 936092 w 9207699"/>
              <a:gd name="connsiteY1" fmla="*/ 2942970 h 2985570"/>
              <a:gd name="connsiteX2" fmla="*/ 1070160 w 9207699"/>
              <a:gd name="connsiteY2" fmla="*/ 728621 h 2985570"/>
              <a:gd name="connsiteX3" fmla="*/ 8611557 w 9207699"/>
              <a:gd name="connsiteY3" fmla="*/ 6743 h 2985570"/>
              <a:gd name="connsiteX0" fmla="*/ 8453770 w 8706152"/>
              <a:gd name="connsiteY0" fmla="*/ 1944670 h 3018064"/>
              <a:gd name="connsiteX1" fmla="*/ 1474576 w 8706152"/>
              <a:gd name="connsiteY1" fmla="*/ 2977155 h 3018064"/>
              <a:gd name="connsiteX2" fmla="*/ 540740 w 8706152"/>
              <a:gd name="connsiteY2" fmla="*/ 731399 h 3018064"/>
              <a:gd name="connsiteX3" fmla="*/ 8082137 w 8706152"/>
              <a:gd name="connsiteY3" fmla="*/ 9521 h 3018064"/>
              <a:gd name="connsiteX0" fmla="*/ 8453770 w 8706152"/>
              <a:gd name="connsiteY0" fmla="*/ 2000052 h 3073446"/>
              <a:gd name="connsiteX1" fmla="*/ 1474576 w 8706152"/>
              <a:gd name="connsiteY1" fmla="*/ 3032537 h 3073446"/>
              <a:gd name="connsiteX2" fmla="*/ 540740 w 8706152"/>
              <a:gd name="connsiteY2" fmla="*/ 786781 h 3073446"/>
              <a:gd name="connsiteX3" fmla="*/ 8082137 w 8706152"/>
              <a:gd name="connsiteY3" fmla="*/ 64903 h 3073446"/>
              <a:gd name="connsiteX0" fmla="*/ 8292922 w 8545304"/>
              <a:gd name="connsiteY0" fmla="*/ 2021966 h 3095360"/>
              <a:gd name="connsiteX1" fmla="*/ 1313728 w 8545304"/>
              <a:gd name="connsiteY1" fmla="*/ 3054451 h 3095360"/>
              <a:gd name="connsiteX2" fmla="*/ 379892 w 8545304"/>
              <a:gd name="connsiteY2" fmla="*/ 808695 h 3095360"/>
              <a:gd name="connsiteX3" fmla="*/ 7921289 w 8545304"/>
              <a:gd name="connsiteY3" fmla="*/ 86817 h 3095360"/>
              <a:gd name="connsiteX0" fmla="*/ 8414202 w 8666584"/>
              <a:gd name="connsiteY0" fmla="*/ 2028594 h 3101988"/>
              <a:gd name="connsiteX1" fmla="*/ 1435008 w 8666584"/>
              <a:gd name="connsiteY1" fmla="*/ 3061079 h 3101988"/>
              <a:gd name="connsiteX2" fmla="*/ 501172 w 8666584"/>
              <a:gd name="connsiteY2" fmla="*/ 815323 h 3101988"/>
              <a:gd name="connsiteX3" fmla="*/ 8042569 w 8666584"/>
              <a:gd name="connsiteY3" fmla="*/ 93445 h 3101988"/>
              <a:gd name="connsiteX0" fmla="*/ 8613656 w 10401369"/>
              <a:gd name="connsiteY0" fmla="*/ 2021307 h 3094701"/>
              <a:gd name="connsiteX1" fmla="*/ 1634462 w 10401369"/>
              <a:gd name="connsiteY1" fmla="*/ 3053792 h 3094701"/>
              <a:gd name="connsiteX2" fmla="*/ 700626 w 10401369"/>
              <a:gd name="connsiteY2" fmla="*/ 808036 h 3094701"/>
              <a:gd name="connsiteX3" fmla="*/ 10401369 w 10401369"/>
              <a:gd name="connsiteY3" fmla="*/ 63176 h 3094701"/>
              <a:gd name="connsiteX0" fmla="*/ 8613656 w 10401369"/>
              <a:gd name="connsiteY0" fmla="*/ 1678964 h 2752358"/>
              <a:gd name="connsiteX1" fmla="*/ 1634462 w 10401369"/>
              <a:gd name="connsiteY1" fmla="*/ 2711449 h 2752358"/>
              <a:gd name="connsiteX2" fmla="*/ 700626 w 10401369"/>
              <a:gd name="connsiteY2" fmla="*/ 465693 h 2752358"/>
              <a:gd name="connsiteX3" fmla="*/ 10401369 w 10401369"/>
              <a:gd name="connsiteY3" fmla="*/ 111504 h 2752358"/>
              <a:gd name="connsiteX0" fmla="*/ 8442251 w 10229964"/>
              <a:gd name="connsiteY0" fmla="*/ 1697102 h 2770496"/>
              <a:gd name="connsiteX1" fmla="*/ 1463057 w 10229964"/>
              <a:gd name="connsiteY1" fmla="*/ 2729587 h 2770496"/>
              <a:gd name="connsiteX2" fmla="*/ 529221 w 10229964"/>
              <a:gd name="connsiteY2" fmla="*/ 483831 h 2770496"/>
              <a:gd name="connsiteX3" fmla="*/ 7915033 w 10229964"/>
              <a:gd name="connsiteY3" fmla="*/ 13262 h 2770496"/>
              <a:gd name="connsiteX4" fmla="*/ 10229964 w 10229964"/>
              <a:gd name="connsiteY4" fmla="*/ 129642 h 2770496"/>
              <a:gd name="connsiteX0" fmla="*/ 8435682 w 10223395"/>
              <a:gd name="connsiteY0" fmla="*/ 1965147 h 3038541"/>
              <a:gd name="connsiteX1" fmla="*/ 1456488 w 10223395"/>
              <a:gd name="connsiteY1" fmla="*/ 2997632 h 3038541"/>
              <a:gd name="connsiteX2" fmla="*/ 522652 w 10223395"/>
              <a:gd name="connsiteY2" fmla="*/ 751876 h 3038541"/>
              <a:gd name="connsiteX3" fmla="*/ 7819725 w 10223395"/>
              <a:gd name="connsiteY3" fmla="*/ 5539 h 3038541"/>
              <a:gd name="connsiteX4" fmla="*/ 10223395 w 10223395"/>
              <a:gd name="connsiteY4" fmla="*/ 397687 h 3038541"/>
              <a:gd name="connsiteX0" fmla="*/ 8435682 w 10223395"/>
              <a:gd name="connsiteY0" fmla="*/ 1959608 h 3033002"/>
              <a:gd name="connsiteX1" fmla="*/ 1456488 w 10223395"/>
              <a:gd name="connsiteY1" fmla="*/ 2992093 h 3033002"/>
              <a:gd name="connsiteX2" fmla="*/ 522652 w 10223395"/>
              <a:gd name="connsiteY2" fmla="*/ 746337 h 3033002"/>
              <a:gd name="connsiteX3" fmla="*/ 7819725 w 10223395"/>
              <a:gd name="connsiteY3" fmla="*/ 0 h 3033002"/>
              <a:gd name="connsiteX4" fmla="*/ 10223395 w 10223395"/>
              <a:gd name="connsiteY4" fmla="*/ 392148 h 3033002"/>
              <a:gd name="connsiteX0" fmla="*/ 8435682 w 10223395"/>
              <a:gd name="connsiteY0" fmla="*/ 1965904 h 3039298"/>
              <a:gd name="connsiteX1" fmla="*/ 1456488 w 10223395"/>
              <a:gd name="connsiteY1" fmla="*/ 2998389 h 3039298"/>
              <a:gd name="connsiteX2" fmla="*/ 522652 w 10223395"/>
              <a:gd name="connsiteY2" fmla="*/ 752633 h 3039298"/>
              <a:gd name="connsiteX3" fmla="*/ 7819725 w 10223395"/>
              <a:gd name="connsiteY3" fmla="*/ 6296 h 3039298"/>
              <a:gd name="connsiteX4" fmla="*/ 10223395 w 10223395"/>
              <a:gd name="connsiteY4" fmla="*/ 398444 h 3039298"/>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9713113 w 10273253"/>
              <a:gd name="connsiteY0" fmla="*/ 1926304 h 3030747"/>
              <a:gd name="connsiteX1" fmla="*/ 1506346 w 10273253"/>
              <a:gd name="connsiteY1" fmla="*/ 2993260 h 3030747"/>
              <a:gd name="connsiteX2" fmla="*/ 572510 w 10273253"/>
              <a:gd name="connsiteY2" fmla="*/ 747504 h 3030747"/>
              <a:gd name="connsiteX3" fmla="*/ 7869583 w 10273253"/>
              <a:gd name="connsiteY3" fmla="*/ 1167 h 3030747"/>
              <a:gd name="connsiteX4" fmla="*/ 10273253 w 10273253"/>
              <a:gd name="connsiteY4" fmla="*/ 393315 h 3030747"/>
              <a:gd name="connsiteX0" fmla="*/ 9746404 w 10306544"/>
              <a:gd name="connsiteY0" fmla="*/ 1926181 h 3044950"/>
              <a:gd name="connsiteX1" fmla="*/ 1539637 w 10306544"/>
              <a:gd name="connsiteY1" fmla="*/ 2993137 h 3044950"/>
              <a:gd name="connsiteX2" fmla="*/ 560882 w 10306544"/>
              <a:gd name="connsiteY2" fmla="*/ 468210 h 3044950"/>
              <a:gd name="connsiteX3" fmla="*/ 7902874 w 10306544"/>
              <a:gd name="connsiteY3" fmla="*/ 1044 h 3044950"/>
              <a:gd name="connsiteX4" fmla="*/ 10306544 w 10306544"/>
              <a:gd name="connsiteY4" fmla="*/ 393192 h 3044950"/>
              <a:gd name="connsiteX0" fmla="*/ 9429912 w 9990052"/>
              <a:gd name="connsiteY0" fmla="*/ 1817812 h 2936581"/>
              <a:gd name="connsiteX1" fmla="*/ 1223145 w 9990052"/>
              <a:gd name="connsiteY1" fmla="*/ 2884768 h 2936581"/>
              <a:gd name="connsiteX2" fmla="*/ 244390 w 9990052"/>
              <a:gd name="connsiteY2" fmla="*/ 359841 h 2936581"/>
              <a:gd name="connsiteX3" fmla="*/ 3272857 w 9990052"/>
              <a:gd name="connsiteY3" fmla="*/ 10450 h 2936581"/>
              <a:gd name="connsiteX4" fmla="*/ 9990052 w 9990052"/>
              <a:gd name="connsiteY4" fmla="*/ 284823 h 2936581"/>
              <a:gd name="connsiteX0" fmla="*/ 9429912 w 9655483"/>
              <a:gd name="connsiteY0" fmla="*/ 1817812 h 2936581"/>
              <a:gd name="connsiteX1" fmla="*/ 1223145 w 9655483"/>
              <a:gd name="connsiteY1" fmla="*/ 2884768 h 2936581"/>
              <a:gd name="connsiteX2" fmla="*/ 244390 w 9655483"/>
              <a:gd name="connsiteY2" fmla="*/ 359841 h 2936581"/>
              <a:gd name="connsiteX3" fmla="*/ 3272857 w 9655483"/>
              <a:gd name="connsiteY3" fmla="*/ 10450 h 2936581"/>
              <a:gd name="connsiteX0" fmla="*/ 9435187 w 9660759"/>
              <a:gd name="connsiteY0" fmla="*/ 1939860 h 3058629"/>
              <a:gd name="connsiteX1" fmla="*/ 1228420 w 9660759"/>
              <a:gd name="connsiteY1" fmla="*/ 3006816 h 3058629"/>
              <a:gd name="connsiteX2" fmla="*/ 249665 w 9660759"/>
              <a:gd name="connsiteY2" fmla="*/ 481889 h 3058629"/>
              <a:gd name="connsiteX3" fmla="*/ 3350628 w 9660759"/>
              <a:gd name="connsiteY3" fmla="*/ 0 h 3058629"/>
              <a:gd name="connsiteX0" fmla="*/ 9501322 w 9727236"/>
              <a:gd name="connsiteY0" fmla="*/ 1939860 h 3038603"/>
              <a:gd name="connsiteX1" fmla="*/ 1294555 w 9727236"/>
              <a:gd name="connsiteY1" fmla="*/ 3006816 h 3038603"/>
              <a:gd name="connsiteX2" fmla="*/ 225179 w 9727236"/>
              <a:gd name="connsiteY2" fmla="*/ 879381 h 3038603"/>
              <a:gd name="connsiteX3" fmla="*/ 3416763 w 9727236"/>
              <a:gd name="connsiteY3" fmla="*/ 0 h 3038603"/>
              <a:gd name="connsiteX0" fmla="*/ 8285526 w 8537166"/>
              <a:gd name="connsiteY0" fmla="*/ 2003523 h 3044670"/>
              <a:gd name="connsiteX1" fmla="*/ 1250172 w 8537166"/>
              <a:gd name="connsiteY1" fmla="*/ 3006816 h 3044670"/>
              <a:gd name="connsiteX2" fmla="*/ 180796 w 8537166"/>
              <a:gd name="connsiteY2" fmla="*/ 879381 h 3044670"/>
              <a:gd name="connsiteX3" fmla="*/ 3372380 w 8537166"/>
              <a:gd name="connsiteY3" fmla="*/ 0 h 3044670"/>
              <a:gd name="connsiteX0" fmla="*/ 8285526 w 8647003"/>
              <a:gd name="connsiteY0" fmla="*/ 2003523 h 3029705"/>
              <a:gd name="connsiteX1" fmla="*/ 1250172 w 8647003"/>
              <a:gd name="connsiteY1" fmla="*/ 3006816 h 3029705"/>
              <a:gd name="connsiteX2" fmla="*/ 180796 w 8647003"/>
              <a:gd name="connsiteY2" fmla="*/ 879381 h 3029705"/>
              <a:gd name="connsiteX3" fmla="*/ 3372380 w 8647003"/>
              <a:gd name="connsiteY3" fmla="*/ 0 h 3029705"/>
              <a:gd name="connsiteX0" fmla="*/ 8275911 w 8580613"/>
              <a:gd name="connsiteY0" fmla="*/ 2003523 h 3053646"/>
              <a:gd name="connsiteX1" fmla="*/ 7985558 w 8580613"/>
              <a:gd name="connsiteY1" fmla="*/ 2323344 h 3053646"/>
              <a:gd name="connsiteX2" fmla="*/ 1240557 w 8580613"/>
              <a:gd name="connsiteY2" fmla="*/ 3006816 h 3053646"/>
              <a:gd name="connsiteX3" fmla="*/ 171181 w 8580613"/>
              <a:gd name="connsiteY3" fmla="*/ 879381 h 3053646"/>
              <a:gd name="connsiteX4" fmla="*/ 3362765 w 8580613"/>
              <a:gd name="connsiteY4" fmla="*/ 0 h 3053646"/>
              <a:gd name="connsiteX0" fmla="*/ 8317515 w 9542091"/>
              <a:gd name="connsiteY0" fmla="*/ 2003523 h 3060454"/>
              <a:gd name="connsiteX1" fmla="*/ 9184113 w 9542091"/>
              <a:gd name="connsiteY1" fmla="*/ 2387006 h 3060454"/>
              <a:gd name="connsiteX2" fmla="*/ 1282161 w 9542091"/>
              <a:gd name="connsiteY2" fmla="*/ 3006816 h 3060454"/>
              <a:gd name="connsiteX3" fmla="*/ 212785 w 9542091"/>
              <a:gd name="connsiteY3" fmla="*/ 879381 h 3060454"/>
              <a:gd name="connsiteX4" fmla="*/ 3404369 w 9542091"/>
              <a:gd name="connsiteY4" fmla="*/ 0 h 3060454"/>
              <a:gd name="connsiteX0" fmla="*/ 8317515 w 9490314"/>
              <a:gd name="connsiteY0" fmla="*/ 2003523 h 3060454"/>
              <a:gd name="connsiteX1" fmla="*/ 9184113 w 9490314"/>
              <a:gd name="connsiteY1" fmla="*/ 2387006 h 3060454"/>
              <a:gd name="connsiteX2" fmla="*/ 1282161 w 9490314"/>
              <a:gd name="connsiteY2" fmla="*/ 3006816 h 3060454"/>
              <a:gd name="connsiteX3" fmla="*/ 212785 w 9490314"/>
              <a:gd name="connsiteY3" fmla="*/ 879381 h 3060454"/>
              <a:gd name="connsiteX4" fmla="*/ 3404369 w 9490314"/>
              <a:gd name="connsiteY4" fmla="*/ 0 h 3060454"/>
              <a:gd name="connsiteX0" fmla="*/ 8317515 w 9518385"/>
              <a:gd name="connsiteY0" fmla="*/ 2003523 h 3060454"/>
              <a:gd name="connsiteX1" fmla="*/ 9184113 w 9518385"/>
              <a:gd name="connsiteY1" fmla="*/ 2387006 h 3060454"/>
              <a:gd name="connsiteX2" fmla="*/ 1282161 w 9518385"/>
              <a:gd name="connsiteY2" fmla="*/ 3006816 h 3060454"/>
              <a:gd name="connsiteX3" fmla="*/ 212785 w 9518385"/>
              <a:gd name="connsiteY3" fmla="*/ 879381 h 3060454"/>
              <a:gd name="connsiteX4" fmla="*/ 3404369 w 9518385"/>
              <a:gd name="connsiteY4" fmla="*/ 0 h 3060454"/>
              <a:gd name="connsiteX0" fmla="*/ 8317515 w 9265712"/>
              <a:gd name="connsiteY0" fmla="*/ 2003523 h 3114118"/>
              <a:gd name="connsiteX1" fmla="*/ 9184113 w 9265712"/>
              <a:gd name="connsiteY1" fmla="*/ 2387006 h 3114118"/>
              <a:gd name="connsiteX2" fmla="*/ 1282161 w 9265712"/>
              <a:gd name="connsiteY2" fmla="*/ 3006816 h 3114118"/>
              <a:gd name="connsiteX3" fmla="*/ 212785 w 9265712"/>
              <a:gd name="connsiteY3" fmla="*/ 879381 h 3114118"/>
              <a:gd name="connsiteX4" fmla="*/ 3404369 w 9265712"/>
              <a:gd name="connsiteY4" fmla="*/ 0 h 3114118"/>
              <a:gd name="connsiteX0" fmla="*/ 8317515 w 9265712"/>
              <a:gd name="connsiteY0" fmla="*/ 1124141 h 2234736"/>
              <a:gd name="connsiteX1" fmla="*/ 9184113 w 9265712"/>
              <a:gd name="connsiteY1" fmla="*/ 1507624 h 2234736"/>
              <a:gd name="connsiteX2" fmla="*/ 1282161 w 9265712"/>
              <a:gd name="connsiteY2" fmla="*/ 2127434 h 2234736"/>
              <a:gd name="connsiteX3" fmla="*/ 212785 w 9265712"/>
              <a:gd name="connsiteY3" fmla="*/ -1 h 2234736"/>
              <a:gd name="connsiteX0" fmla="*/ 7035354 w 7983551"/>
              <a:gd name="connsiteY0" fmla="*/ 0 h 1110595"/>
              <a:gd name="connsiteX1" fmla="*/ 7901952 w 7983551"/>
              <a:gd name="connsiteY1" fmla="*/ 383483 h 1110595"/>
              <a:gd name="connsiteX2" fmla="*/ 0 w 7983551"/>
              <a:gd name="connsiteY2" fmla="*/ 1003293 h 1110595"/>
              <a:gd name="connsiteX0" fmla="*/ 1288 w 949485"/>
              <a:gd name="connsiteY0" fmla="*/ 0 h 383483"/>
              <a:gd name="connsiteX1" fmla="*/ 867886 w 949485"/>
              <a:gd name="connsiteY1" fmla="*/ 383483 h 383483"/>
              <a:gd name="connsiteX0" fmla="*/ 1035 w 1267921"/>
              <a:gd name="connsiteY0" fmla="*/ 0 h 408949"/>
              <a:gd name="connsiteX1" fmla="*/ 1200257 w 1267921"/>
              <a:gd name="connsiteY1" fmla="*/ 408949 h 408949"/>
              <a:gd name="connsiteX0" fmla="*/ 1199 w 1045817"/>
              <a:gd name="connsiteY0" fmla="*/ 0 h 574471"/>
              <a:gd name="connsiteX1" fmla="*/ 969031 w 1045817"/>
              <a:gd name="connsiteY1" fmla="*/ 574471 h 574471"/>
              <a:gd name="connsiteX0" fmla="*/ 1150 w 1106038"/>
              <a:gd name="connsiteY0" fmla="*/ 159938 h 164903"/>
              <a:gd name="connsiteX1" fmla="*/ 1031971 w 1106038"/>
              <a:gd name="connsiteY1" fmla="*/ 111920 h 164903"/>
              <a:gd name="connsiteX0" fmla="*/ 6138 w 1036959"/>
              <a:gd name="connsiteY0" fmla="*/ 48018 h 239886"/>
              <a:gd name="connsiteX1" fmla="*/ 1036959 w 1036959"/>
              <a:gd name="connsiteY1" fmla="*/ 0 h 239886"/>
              <a:gd name="connsiteX0" fmla="*/ 2170 w 1032991"/>
              <a:gd name="connsiteY0" fmla="*/ 48018 h 107162"/>
              <a:gd name="connsiteX1" fmla="*/ 1032991 w 1032991"/>
              <a:gd name="connsiteY1" fmla="*/ 0 h 107162"/>
              <a:gd name="connsiteX0" fmla="*/ 0 w 1030821"/>
              <a:gd name="connsiteY0" fmla="*/ 48018 h 79680"/>
              <a:gd name="connsiteX1" fmla="*/ 1030821 w 1030821"/>
              <a:gd name="connsiteY1" fmla="*/ 0 h 79680"/>
              <a:gd name="connsiteX0" fmla="*/ 0 w 7077799"/>
              <a:gd name="connsiteY0" fmla="*/ 419 h 2051173"/>
              <a:gd name="connsiteX1" fmla="*/ 7077799 w 7077799"/>
              <a:gd name="connsiteY1" fmla="*/ 2042189 h 2051173"/>
              <a:gd name="connsiteX0" fmla="*/ 0 w 7182782"/>
              <a:gd name="connsiteY0" fmla="*/ 475 h 1785594"/>
              <a:gd name="connsiteX1" fmla="*/ 7182782 w 7182782"/>
              <a:gd name="connsiteY1" fmla="*/ 1775463 h 1785594"/>
              <a:gd name="connsiteX0" fmla="*/ 0 w 7187289"/>
              <a:gd name="connsiteY0" fmla="*/ 272 h 2232643"/>
              <a:gd name="connsiteX1" fmla="*/ 7182782 w 7187289"/>
              <a:gd name="connsiteY1" fmla="*/ 1775260 h 2232643"/>
              <a:gd name="connsiteX0" fmla="*/ 0 w 7187300"/>
              <a:gd name="connsiteY0" fmla="*/ -1 h 2243272"/>
              <a:gd name="connsiteX1" fmla="*/ 3455419 w 7187300"/>
              <a:gd name="connsiteY1" fmla="*/ 1399651 h 2243272"/>
              <a:gd name="connsiteX2" fmla="*/ 7182782 w 7187300"/>
              <a:gd name="connsiteY2" fmla="*/ 1774987 h 2243272"/>
              <a:gd name="connsiteX0" fmla="*/ 0 w 7187136"/>
              <a:gd name="connsiteY0" fmla="*/ 1 h 3289355"/>
              <a:gd name="connsiteX1" fmla="*/ 3182465 w 7187136"/>
              <a:gd name="connsiteY1" fmla="*/ 3289356 h 3289355"/>
              <a:gd name="connsiteX2" fmla="*/ 7182782 w 7187136"/>
              <a:gd name="connsiteY2" fmla="*/ 1774989 h 3289355"/>
              <a:gd name="connsiteX0" fmla="*/ 0 w 7191331"/>
              <a:gd name="connsiteY0" fmla="*/ -1 h 3386881"/>
              <a:gd name="connsiteX1" fmla="*/ 3182465 w 7191331"/>
              <a:gd name="connsiteY1" fmla="*/ 3289354 h 3386881"/>
              <a:gd name="connsiteX2" fmla="*/ 7182782 w 7191331"/>
              <a:gd name="connsiteY2" fmla="*/ 1774987 h 3386881"/>
              <a:gd name="connsiteX0" fmla="*/ 0 w 7192152"/>
              <a:gd name="connsiteY0" fmla="*/ 1 h 3670775"/>
              <a:gd name="connsiteX1" fmla="*/ 3182465 w 7192152"/>
              <a:gd name="connsiteY1" fmla="*/ 3289356 h 3670775"/>
              <a:gd name="connsiteX2" fmla="*/ 7182782 w 7192152"/>
              <a:gd name="connsiteY2" fmla="*/ 1774989 h 3670775"/>
              <a:gd name="connsiteX0" fmla="*/ 0 w 7193258"/>
              <a:gd name="connsiteY0" fmla="*/ -1 h 3310855"/>
              <a:gd name="connsiteX1" fmla="*/ 3182465 w 7193258"/>
              <a:gd name="connsiteY1" fmla="*/ 3289354 h 3310855"/>
              <a:gd name="connsiteX2" fmla="*/ 7182782 w 7193258"/>
              <a:gd name="connsiteY2" fmla="*/ 1774987 h 3310855"/>
              <a:gd name="connsiteX0" fmla="*/ 170619 w 7363877"/>
              <a:gd name="connsiteY0" fmla="*/ 1 h 3310857"/>
              <a:gd name="connsiteX1" fmla="*/ 3353084 w 7363877"/>
              <a:gd name="connsiteY1" fmla="*/ 3289356 h 3310857"/>
              <a:gd name="connsiteX2" fmla="*/ 7353401 w 7363877"/>
              <a:gd name="connsiteY2" fmla="*/ 1774989 h 3310857"/>
              <a:gd name="connsiteX0" fmla="*/ 344951 w 7534413"/>
              <a:gd name="connsiteY0" fmla="*/ -1 h 3076848"/>
              <a:gd name="connsiteX1" fmla="*/ 1742718 w 7534413"/>
              <a:gd name="connsiteY1" fmla="*/ 3000340 h 3076848"/>
              <a:gd name="connsiteX2" fmla="*/ 7527733 w 7534413"/>
              <a:gd name="connsiteY2" fmla="*/ 1774987 h 3076848"/>
              <a:gd name="connsiteX0" fmla="*/ 344951 w 7626274"/>
              <a:gd name="connsiteY0" fmla="*/ 1 h 3013567"/>
              <a:gd name="connsiteX1" fmla="*/ 1742718 w 7626274"/>
              <a:gd name="connsiteY1" fmla="*/ 3000342 h 3013567"/>
              <a:gd name="connsiteX2" fmla="*/ 7527733 w 7626274"/>
              <a:gd name="connsiteY2" fmla="*/ 1774989 h 3013567"/>
              <a:gd name="connsiteX0" fmla="*/ 289112 w 7795392"/>
              <a:gd name="connsiteY0" fmla="*/ 975788 h 1294956"/>
              <a:gd name="connsiteX1" fmla="*/ 1911800 w 7795392"/>
              <a:gd name="connsiteY1" fmla="*/ 1225353 h 1294956"/>
              <a:gd name="connsiteX2" fmla="*/ 7696815 w 7795392"/>
              <a:gd name="connsiteY2" fmla="*/ 0 h 1294956"/>
              <a:gd name="connsiteX0" fmla="*/ 285523 w 7618214"/>
              <a:gd name="connsiteY0" fmla="*/ 1986756 h 2380334"/>
              <a:gd name="connsiteX1" fmla="*/ 1908211 w 7618214"/>
              <a:gd name="connsiteY1" fmla="*/ 2236321 h 2380334"/>
              <a:gd name="connsiteX2" fmla="*/ 7517201 w 7618214"/>
              <a:gd name="connsiteY2" fmla="*/ 0 h 2380334"/>
              <a:gd name="connsiteX0" fmla="*/ 113938 w 7552574"/>
              <a:gd name="connsiteY0" fmla="*/ 1986756 h 3551386"/>
              <a:gd name="connsiteX1" fmla="*/ 4817063 w 7552574"/>
              <a:gd name="connsiteY1" fmla="*/ 3505907 h 3551386"/>
              <a:gd name="connsiteX2" fmla="*/ 7345616 w 7552574"/>
              <a:gd name="connsiteY2" fmla="*/ 0 h 3551386"/>
              <a:gd name="connsiteX0" fmla="*/ 111768 w 7550404"/>
              <a:gd name="connsiteY0" fmla="*/ 1986756 h 3580182"/>
              <a:gd name="connsiteX1" fmla="*/ 4814893 w 7550404"/>
              <a:gd name="connsiteY1" fmla="*/ 3505907 h 3580182"/>
              <a:gd name="connsiteX2" fmla="*/ 7343446 w 7550404"/>
              <a:gd name="connsiteY2" fmla="*/ 0 h 3580182"/>
              <a:gd name="connsiteX0" fmla="*/ 111768 w 7451000"/>
              <a:gd name="connsiteY0" fmla="*/ 1986756 h 3580182"/>
              <a:gd name="connsiteX1" fmla="*/ 4814893 w 7451000"/>
              <a:gd name="connsiteY1" fmla="*/ 3505907 h 3580182"/>
              <a:gd name="connsiteX2" fmla="*/ 7343446 w 7451000"/>
              <a:gd name="connsiteY2" fmla="*/ 0 h 3580182"/>
              <a:gd name="connsiteX0" fmla="*/ 110854 w 7553892"/>
              <a:gd name="connsiteY0" fmla="*/ 1986756 h 3624503"/>
              <a:gd name="connsiteX1" fmla="*/ 4813979 w 7553892"/>
              <a:gd name="connsiteY1" fmla="*/ 3505907 h 3624503"/>
              <a:gd name="connsiteX2" fmla="*/ 7342532 w 7553892"/>
              <a:gd name="connsiteY2" fmla="*/ 0 h 3624503"/>
              <a:gd name="connsiteX0" fmla="*/ 105161 w 7592753"/>
              <a:gd name="connsiteY0" fmla="*/ 1986756 h 3646081"/>
              <a:gd name="connsiteX1" fmla="*/ 5082103 w 7592753"/>
              <a:gd name="connsiteY1" fmla="*/ 3529418 h 3646081"/>
              <a:gd name="connsiteX2" fmla="*/ 7336839 w 7592753"/>
              <a:gd name="connsiteY2" fmla="*/ 0 h 3646081"/>
              <a:gd name="connsiteX0" fmla="*/ 127160 w 7638542"/>
              <a:gd name="connsiteY0" fmla="*/ 1986756 h 3637742"/>
              <a:gd name="connsiteX1" fmla="*/ 5104102 w 7638542"/>
              <a:gd name="connsiteY1" fmla="*/ 3529418 h 3637742"/>
              <a:gd name="connsiteX2" fmla="*/ 7358838 w 7638542"/>
              <a:gd name="connsiteY2" fmla="*/ 0 h 3637742"/>
              <a:gd name="connsiteX0" fmla="*/ 200631 w 7712013"/>
              <a:gd name="connsiteY0" fmla="*/ 1986756 h 3644915"/>
              <a:gd name="connsiteX1" fmla="*/ 5177573 w 7712013"/>
              <a:gd name="connsiteY1" fmla="*/ 3529418 h 3644915"/>
              <a:gd name="connsiteX2" fmla="*/ 7432309 w 7712013"/>
              <a:gd name="connsiteY2" fmla="*/ 0 h 3644915"/>
              <a:gd name="connsiteX0" fmla="*/ 170578 w 7512216"/>
              <a:gd name="connsiteY0" fmla="*/ 2298844 h 3657702"/>
              <a:gd name="connsiteX1" fmla="*/ 5136365 w 7512216"/>
              <a:gd name="connsiteY1" fmla="*/ 3529418 h 3657702"/>
              <a:gd name="connsiteX2" fmla="*/ 7391101 w 7512216"/>
              <a:gd name="connsiteY2" fmla="*/ 0 h 3657702"/>
              <a:gd name="connsiteX0" fmla="*/ 68817 w 7410455"/>
              <a:gd name="connsiteY0" fmla="*/ 2298844 h 3754532"/>
              <a:gd name="connsiteX1" fmla="*/ 5034604 w 7410455"/>
              <a:gd name="connsiteY1" fmla="*/ 3529418 h 3754532"/>
              <a:gd name="connsiteX2" fmla="*/ 7289340 w 7410455"/>
              <a:gd name="connsiteY2" fmla="*/ 0 h 3754532"/>
              <a:gd name="connsiteX0" fmla="*/ 68817 w 7477255"/>
              <a:gd name="connsiteY0" fmla="*/ 2298844 h 3754532"/>
              <a:gd name="connsiteX1" fmla="*/ 5034604 w 7477255"/>
              <a:gd name="connsiteY1" fmla="*/ 3529418 h 3754532"/>
              <a:gd name="connsiteX2" fmla="*/ 7289340 w 7477255"/>
              <a:gd name="connsiteY2" fmla="*/ 0 h 3754532"/>
              <a:gd name="connsiteX0" fmla="*/ 69339 w 7558677"/>
              <a:gd name="connsiteY0" fmla="*/ 2298844 h 3686813"/>
              <a:gd name="connsiteX1" fmla="*/ 5035126 w 7558677"/>
              <a:gd name="connsiteY1" fmla="*/ 3529418 h 3686813"/>
              <a:gd name="connsiteX2" fmla="*/ 7289862 w 7558677"/>
              <a:gd name="connsiteY2" fmla="*/ 0 h 3686813"/>
              <a:gd name="connsiteX0" fmla="*/ 69339 w 7289862"/>
              <a:gd name="connsiteY0" fmla="*/ 2298844 h 3686813"/>
              <a:gd name="connsiteX1" fmla="*/ 5035126 w 7289862"/>
              <a:gd name="connsiteY1" fmla="*/ 3529418 h 3686813"/>
              <a:gd name="connsiteX2" fmla="*/ 6616560 w 7289862"/>
              <a:gd name="connsiteY2" fmla="*/ 2621010 h 3686813"/>
              <a:gd name="connsiteX3" fmla="*/ 7289862 w 7289862"/>
              <a:gd name="connsiteY3" fmla="*/ 0 h 3686813"/>
              <a:gd name="connsiteX0" fmla="*/ 68158 w 7288681"/>
              <a:gd name="connsiteY0" fmla="*/ 2298844 h 3579038"/>
              <a:gd name="connsiteX1" fmla="*/ 5033945 w 7288681"/>
              <a:gd name="connsiteY1" fmla="*/ 3529418 h 3579038"/>
              <a:gd name="connsiteX2" fmla="*/ 6994627 w 7288681"/>
              <a:gd name="connsiteY2" fmla="*/ 2371340 h 3579038"/>
              <a:gd name="connsiteX3" fmla="*/ 7288681 w 7288681"/>
              <a:gd name="connsiteY3" fmla="*/ 0 h 3579038"/>
              <a:gd name="connsiteX0" fmla="*/ 68158 w 7419649"/>
              <a:gd name="connsiteY0" fmla="*/ 2298844 h 3579038"/>
              <a:gd name="connsiteX1" fmla="*/ 5033945 w 7419649"/>
              <a:gd name="connsiteY1" fmla="*/ 3529418 h 3579038"/>
              <a:gd name="connsiteX2" fmla="*/ 6994627 w 7419649"/>
              <a:gd name="connsiteY2" fmla="*/ 2371340 h 3579038"/>
              <a:gd name="connsiteX3" fmla="*/ 7288681 w 7419649"/>
              <a:gd name="connsiteY3" fmla="*/ 0 h 3579038"/>
              <a:gd name="connsiteX0" fmla="*/ 58765 w 7410256"/>
              <a:gd name="connsiteY0" fmla="*/ 2298844 h 3606735"/>
              <a:gd name="connsiteX1" fmla="*/ 5024552 w 7410256"/>
              <a:gd name="connsiteY1" fmla="*/ 3529418 h 3606735"/>
              <a:gd name="connsiteX2" fmla="*/ 6985234 w 7410256"/>
              <a:gd name="connsiteY2" fmla="*/ 2371340 h 3606735"/>
              <a:gd name="connsiteX3" fmla="*/ 7279288 w 7410256"/>
              <a:gd name="connsiteY3" fmla="*/ 0 h 3606735"/>
              <a:gd name="connsiteX0" fmla="*/ 0 w 7351491"/>
              <a:gd name="connsiteY0" fmla="*/ 2298844 h 3598122"/>
              <a:gd name="connsiteX1" fmla="*/ 869650 w 7351491"/>
              <a:gd name="connsiteY1" fmla="*/ 3338810 h 3598122"/>
              <a:gd name="connsiteX2" fmla="*/ 4965787 w 7351491"/>
              <a:gd name="connsiteY2" fmla="*/ 3529418 h 3598122"/>
              <a:gd name="connsiteX3" fmla="*/ 6926469 w 7351491"/>
              <a:gd name="connsiteY3" fmla="*/ 2371340 h 3598122"/>
              <a:gd name="connsiteX4" fmla="*/ 7220523 w 7351491"/>
              <a:gd name="connsiteY4" fmla="*/ 0 h 3598122"/>
              <a:gd name="connsiteX0" fmla="*/ 112386 w 7463877"/>
              <a:gd name="connsiteY0" fmla="*/ 2298844 h 3598122"/>
              <a:gd name="connsiteX1" fmla="*/ 982036 w 7463877"/>
              <a:gd name="connsiteY1" fmla="*/ 3338810 h 3598122"/>
              <a:gd name="connsiteX2" fmla="*/ 5078173 w 7463877"/>
              <a:gd name="connsiteY2" fmla="*/ 3529418 h 3598122"/>
              <a:gd name="connsiteX3" fmla="*/ 7038855 w 7463877"/>
              <a:gd name="connsiteY3" fmla="*/ 2371340 h 3598122"/>
              <a:gd name="connsiteX4" fmla="*/ 7332909 w 7463877"/>
              <a:gd name="connsiteY4" fmla="*/ 0 h 3598122"/>
              <a:gd name="connsiteX0" fmla="*/ 208550 w 7560041"/>
              <a:gd name="connsiteY0" fmla="*/ 2298844 h 3565232"/>
              <a:gd name="connsiteX1" fmla="*/ 676643 w 7560041"/>
              <a:gd name="connsiteY1" fmla="*/ 3182767 h 3565232"/>
              <a:gd name="connsiteX2" fmla="*/ 5174337 w 7560041"/>
              <a:gd name="connsiteY2" fmla="*/ 3529418 h 3565232"/>
              <a:gd name="connsiteX3" fmla="*/ 7135019 w 7560041"/>
              <a:gd name="connsiteY3" fmla="*/ 2371340 h 3565232"/>
              <a:gd name="connsiteX4" fmla="*/ 7429073 w 7560041"/>
              <a:gd name="connsiteY4" fmla="*/ 0 h 3565232"/>
              <a:gd name="connsiteX0" fmla="*/ 124325 w 7475816"/>
              <a:gd name="connsiteY0" fmla="*/ 2298844 h 3565232"/>
              <a:gd name="connsiteX1" fmla="*/ 592418 w 7475816"/>
              <a:gd name="connsiteY1" fmla="*/ 3182767 h 3565232"/>
              <a:gd name="connsiteX2" fmla="*/ 5090112 w 7475816"/>
              <a:gd name="connsiteY2" fmla="*/ 3529418 h 3565232"/>
              <a:gd name="connsiteX3" fmla="*/ 7050794 w 7475816"/>
              <a:gd name="connsiteY3" fmla="*/ 2371340 h 3565232"/>
              <a:gd name="connsiteX4" fmla="*/ 7344848 w 7475816"/>
              <a:gd name="connsiteY4" fmla="*/ 0 h 3565232"/>
              <a:gd name="connsiteX0" fmla="*/ 124325 w 7475816"/>
              <a:gd name="connsiteY0" fmla="*/ 2298844 h 3739577"/>
              <a:gd name="connsiteX1" fmla="*/ 592418 w 7475816"/>
              <a:gd name="connsiteY1" fmla="*/ 3182767 h 3739577"/>
              <a:gd name="connsiteX2" fmla="*/ 5161500 w 7475816"/>
              <a:gd name="connsiteY2" fmla="*/ 3715214 h 3739577"/>
              <a:gd name="connsiteX3" fmla="*/ 7050794 w 7475816"/>
              <a:gd name="connsiteY3" fmla="*/ 2371340 h 3739577"/>
              <a:gd name="connsiteX4" fmla="*/ 7344848 w 7475816"/>
              <a:gd name="connsiteY4" fmla="*/ 0 h 3739577"/>
              <a:gd name="connsiteX0" fmla="*/ 124325 w 7509950"/>
              <a:gd name="connsiteY0" fmla="*/ 2298844 h 3737826"/>
              <a:gd name="connsiteX1" fmla="*/ 592418 w 7509950"/>
              <a:gd name="connsiteY1" fmla="*/ 3182767 h 3737826"/>
              <a:gd name="connsiteX2" fmla="*/ 5161500 w 7509950"/>
              <a:gd name="connsiteY2" fmla="*/ 3715214 h 3737826"/>
              <a:gd name="connsiteX3" fmla="*/ 7165015 w 7509950"/>
              <a:gd name="connsiteY3" fmla="*/ 2408499 h 3737826"/>
              <a:gd name="connsiteX4" fmla="*/ 7344848 w 7509950"/>
              <a:gd name="connsiteY4" fmla="*/ 0 h 3737826"/>
              <a:gd name="connsiteX0" fmla="*/ 124325 w 7509950"/>
              <a:gd name="connsiteY0" fmla="*/ 2298844 h 3745210"/>
              <a:gd name="connsiteX1" fmla="*/ 592418 w 7509950"/>
              <a:gd name="connsiteY1" fmla="*/ 3182767 h 3745210"/>
              <a:gd name="connsiteX2" fmla="*/ 5161500 w 7509950"/>
              <a:gd name="connsiteY2" fmla="*/ 3715214 h 3745210"/>
              <a:gd name="connsiteX3" fmla="*/ 7165015 w 7509950"/>
              <a:gd name="connsiteY3" fmla="*/ 2408499 h 3745210"/>
              <a:gd name="connsiteX4" fmla="*/ 7344848 w 7509950"/>
              <a:gd name="connsiteY4" fmla="*/ 0 h 3745210"/>
              <a:gd name="connsiteX0" fmla="*/ 119397 w 7505022"/>
              <a:gd name="connsiteY0" fmla="*/ 2298844 h 3745210"/>
              <a:gd name="connsiteX1" fmla="*/ 587490 w 7505022"/>
              <a:gd name="connsiteY1" fmla="*/ 3182767 h 3745210"/>
              <a:gd name="connsiteX2" fmla="*/ 5156572 w 7505022"/>
              <a:gd name="connsiteY2" fmla="*/ 3715214 h 3745210"/>
              <a:gd name="connsiteX3" fmla="*/ 7160087 w 7505022"/>
              <a:gd name="connsiteY3" fmla="*/ 2408499 h 3745210"/>
              <a:gd name="connsiteX4" fmla="*/ 7339920 w 7505022"/>
              <a:gd name="connsiteY4" fmla="*/ 0 h 3745210"/>
              <a:gd name="connsiteX0" fmla="*/ 214637 w 7591961"/>
              <a:gd name="connsiteY0" fmla="*/ 2450074 h 3738048"/>
              <a:gd name="connsiteX1" fmla="*/ 674429 w 7591961"/>
              <a:gd name="connsiteY1" fmla="*/ 3182767 h 3738048"/>
              <a:gd name="connsiteX2" fmla="*/ 5243511 w 7591961"/>
              <a:gd name="connsiteY2" fmla="*/ 3715214 h 3738048"/>
              <a:gd name="connsiteX3" fmla="*/ 7247026 w 7591961"/>
              <a:gd name="connsiteY3" fmla="*/ 2408499 h 3738048"/>
              <a:gd name="connsiteX4" fmla="*/ 7426859 w 7591961"/>
              <a:gd name="connsiteY4" fmla="*/ 0 h 3738048"/>
              <a:gd name="connsiteX0" fmla="*/ 149182 w 7526506"/>
              <a:gd name="connsiteY0" fmla="*/ 2450074 h 3634446"/>
              <a:gd name="connsiteX1" fmla="*/ 608974 w 7526506"/>
              <a:gd name="connsiteY1" fmla="*/ 3182767 h 3634446"/>
              <a:gd name="connsiteX2" fmla="*/ 3642386 w 7526506"/>
              <a:gd name="connsiteY2" fmla="*/ 3607192 h 3634446"/>
              <a:gd name="connsiteX3" fmla="*/ 7181571 w 7526506"/>
              <a:gd name="connsiteY3" fmla="*/ 2408499 h 3634446"/>
              <a:gd name="connsiteX4" fmla="*/ 7361404 w 7526506"/>
              <a:gd name="connsiteY4" fmla="*/ 0 h 3634446"/>
              <a:gd name="connsiteX0" fmla="*/ 149182 w 7526506"/>
              <a:gd name="connsiteY0" fmla="*/ 2450074 h 3607759"/>
              <a:gd name="connsiteX1" fmla="*/ 608974 w 7526506"/>
              <a:gd name="connsiteY1" fmla="*/ 3182767 h 3607759"/>
              <a:gd name="connsiteX2" fmla="*/ 3642386 w 7526506"/>
              <a:gd name="connsiteY2" fmla="*/ 3607192 h 3607759"/>
              <a:gd name="connsiteX3" fmla="*/ 7181571 w 7526506"/>
              <a:gd name="connsiteY3" fmla="*/ 2408499 h 3607759"/>
              <a:gd name="connsiteX4" fmla="*/ 7361404 w 7526506"/>
              <a:gd name="connsiteY4" fmla="*/ 0 h 3607759"/>
              <a:gd name="connsiteX0" fmla="*/ 149182 w 7526506"/>
              <a:gd name="connsiteY0" fmla="*/ 2450074 h 3607926"/>
              <a:gd name="connsiteX1" fmla="*/ 608974 w 7526506"/>
              <a:gd name="connsiteY1" fmla="*/ 3182767 h 3607926"/>
              <a:gd name="connsiteX2" fmla="*/ 3642386 w 7526506"/>
              <a:gd name="connsiteY2" fmla="*/ 3607192 h 3607926"/>
              <a:gd name="connsiteX3" fmla="*/ 7181571 w 7526506"/>
              <a:gd name="connsiteY3" fmla="*/ 2408499 h 3607926"/>
              <a:gd name="connsiteX4" fmla="*/ 7361404 w 7526506"/>
              <a:gd name="connsiteY4" fmla="*/ 0 h 3607926"/>
              <a:gd name="connsiteX0" fmla="*/ 134473 w 7588125"/>
              <a:gd name="connsiteY0" fmla="*/ 1843391 h 3608369"/>
              <a:gd name="connsiteX1" fmla="*/ 670593 w 7588125"/>
              <a:gd name="connsiteY1" fmla="*/ 3182767 h 3608369"/>
              <a:gd name="connsiteX2" fmla="*/ 3704005 w 7588125"/>
              <a:gd name="connsiteY2" fmla="*/ 3607192 h 3608369"/>
              <a:gd name="connsiteX3" fmla="*/ 7243190 w 7588125"/>
              <a:gd name="connsiteY3" fmla="*/ 2408499 h 3608369"/>
              <a:gd name="connsiteX4" fmla="*/ 7423023 w 7588125"/>
              <a:gd name="connsiteY4" fmla="*/ 0 h 3608369"/>
              <a:gd name="connsiteX0" fmla="*/ 134473 w 7300417"/>
              <a:gd name="connsiteY0" fmla="*/ 1938187 h 3703165"/>
              <a:gd name="connsiteX1" fmla="*/ 670593 w 7300417"/>
              <a:gd name="connsiteY1" fmla="*/ 3277563 h 3703165"/>
              <a:gd name="connsiteX2" fmla="*/ 3704005 w 7300417"/>
              <a:gd name="connsiteY2" fmla="*/ 3701988 h 3703165"/>
              <a:gd name="connsiteX3" fmla="*/ 7243190 w 7300417"/>
              <a:gd name="connsiteY3" fmla="*/ 2503295 h 3703165"/>
              <a:gd name="connsiteX4" fmla="*/ 5753345 w 7300417"/>
              <a:gd name="connsiteY4" fmla="*/ 0 h 3703165"/>
              <a:gd name="connsiteX0" fmla="*/ 134473 w 7302456"/>
              <a:gd name="connsiteY0" fmla="*/ 1938187 h 3703165"/>
              <a:gd name="connsiteX1" fmla="*/ 670593 w 7302456"/>
              <a:gd name="connsiteY1" fmla="*/ 3277563 h 3703165"/>
              <a:gd name="connsiteX2" fmla="*/ 3704005 w 7302456"/>
              <a:gd name="connsiteY2" fmla="*/ 3701988 h 3703165"/>
              <a:gd name="connsiteX3" fmla="*/ 7243190 w 7302456"/>
              <a:gd name="connsiteY3" fmla="*/ 2503295 h 3703165"/>
              <a:gd name="connsiteX4" fmla="*/ 5753345 w 7302456"/>
              <a:gd name="connsiteY4" fmla="*/ 0 h 3703165"/>
              <a:gd name="connsiteX0" fmla="*/ 134473 w 5923990"/>
              <a:gd name="connsiteY0" fmla="*/ 1938187 h 3722718"/>
              <a:gd name="connsiteX1" fmla="*/ 670593 w 5923990"/>
              <a:gd name="connsiteY1" fmla="*/ 3277563 h 3722718"/>
              <a:gd name="connsiteX2" fmla="*/ 3704005 w 5923990"/>
              <a:gd name="connsiteY2" fmla="*/ 3701988 h 3722718"/>
              <a:gd name="connsiteX3" fmla="*/ 5497184 w 5923990"/>
              <a:gd name="connsiteY3" fmla="*/ 2730802 h 3722718"/>
              <a:gd name="connsiteX4" fmla="*/ 5753345 w 5923990"/>
              <a:gd name="connsiteY4" fmla="*/ 0 h 3722718"/>
              <a:gd name="connsiteX0" fmla="*/ 136225 w 5925742"/>
              <a:gd name="connsiteY0" fmla="*/ 1938187 h 3387778"/>
              <a:gd name="connsiteX1" fmla="*/ 672345 w 5925742"/>
              <a:gd name="connsiteY1" fmla="*/ 3277563 h 3387778"/>
              <a:gd name="connsiteX2" fmla="*/ 3763002 w 5925742"/>
              <a:gd name="connsiteY2" fmla="*/ 3246975 h 3387778"/>
              <a:gd name="connsiteX3" fmla="*/ 5498936 w 5925742"/>
              <a:gd name="connsiteY3" fmla="*/ 2730802 h 3387778"/>
              <a:gd name="connsiteX4" fmla="*/ 5755097 w 5925742"/>
              <a:gd name="connsiteY4" fmla="*/ 0 h 3387778"/>
              <a:gd name="connsiteX0" fmla="*/ 136225 w 5898279"/>
              <a:gd name="connsiteY0" fmla="*/ 1938187 h 3395487"/>
              <a:gd name="connsiteX1" fmla="*/ 672345 w 5898279"/>
              <a:gd name="connsiteY1" fmla="*/ 3277563 h 3395487"/>
              <a:gd name="connsiteX2" fmla="*/ 3763002 w 5898279"/>
              <a:gd name="connsiteY2" fmla="*/ 3246975 h 3395487"/>
              <a:gd name="connsiteX3" fmla="*/ 5384443 w 5898279"/>
              <a:gd name="connsiteY3" fmla="*/ 2560174 h 3395487"/>
              <a:gd name="connsiteX4" fmla="*/ 5755097 w 5898279"/>
              <a:gd name="connsiteY4" fmla="*/ 0 h 3395487"/>
              <a:gd name="connsiteX0" fmla="*/ 136225 w 5898279"/>
              <a:gd name="connsiteY0" fmla="*/ 1938187 h 3405401"/>
              <a:gd name="connsiteX1" fmla="*/ 672345 w 5898279"/>
              <a:gd name="connsiteY1" fmla="*/ 3277563 h 3405401"/>
              <a:gd name="connsiteX2" fmla="*/ 3763002 w 5898279"/>
              <a:gd name="connsiteY2" fmla="*/ 3246975 h 3405401"/>
              <a:gd name="connsiteX3" fmla="*/ 5384443 w 5898279"/>
              <a:gd name="connsiteY3" fmla="*/ 2560174 h 3405401"/>
              <a:gd name="connsiteX4" fmla="*/ 5755097 w 5898279"/>
              <a:gd name="connsiteY4" fmla="*/ 0 h 3405401"/>
              <a:gd name="connsiteX0" fmla="*/ 136225 w 5898279"/>
              <a:gd name="connsiteY0" fmla="*/ 1938187 h 3371287"/>
              <a:gd name="connsiteX1" fmla="*/ 672345 w 5898279"/>
              <a:gd name="connsiteY1" fmla="*/ 3277563 h 3371287"/>
              <a:gd name="connsiteX2" fmla="*/ 3763002 w 5898279"/>
              <a:gd name="connsiteY2" fmla="*/ 3246975 h 3371287"/>
              <a:gd name="connsiteX3" fmla="*/ 5384443 w 5898279"/>
              <a:gd name="connsiteY3" fmla="*/ 2560174 h 3371287"/>
              <a:gd name="connsiteX4" fmla="*/ 5755097 w 5898279"/>
              <a:gd name="connsiteY4" fmla="*/ 0 h 3371287"/>
              <a:gd name="connsiteX0" fmla="*/ 83136 w 5845190"/>
              <a:gd name="connsiteY0" fmla="*/ 1938187 h 3277050"/>
              <a:gd name="connsiteX1" fmla="*/ 1000896 w 5845190"/>
              <a:gd name="connsiteY1" fmla="*/ 3031098 h 3277050"/>
              <a:gd name="connsiteX2" fmla="*/ 3709913 w 5845190"/>
              <a:gd name="connsiteY2" fmla="*/ 3246975 h 3277050"/>
              <a:gd name="connsiteX3" fmla="*/ 5331354 w 5845190"/>
              <a:gd name="connsiteY3" fmla="*/ 2560174 h 3277050"/>
              <a:gd name="connsiteX4" fmla="*/ 5702008 w 5845190"/>
              <a:gd name="connsiteY4" fmla="*/ 0 h 3277050"/>
              <a:gd name="connsiteX0" fmla="*/ 60443 w 5822497"/>
              <a:gd name="connsiteY0" fmla="*/ 1938187 h 3262264"/>
              <a:gd name="connsiteX1" fmla="*/ 978203 w 5822497"/>
              <a:gd name="connsiteY1" fmla="*/ 3031098 h 3262264"/>
              <a:gd name="connsiteX2" fmla="*/ 3687220 w 5822497"/>
              <a:gd name="connsiteY2" fmla="*/ 3246975 h 3262264"/>
              <a:gd name="connsiteX3" fmla="*/ 5308661 w 5822497"/>
              <a:gd name="connsiteY3" fmla="*/ 2560174 h 3262264"/>
              <a:gd name="connsiteX4" fmla="*/ 5679315 w 5822497"/>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32108"/>
              <a:gd name="connsiteY0" fmla="*/ 1938187 h 3262264"/>
              <a:gd name="connsiteX1" fmla="*/ 1018214 w 5832108"/>
              <a:gd name="connsiteY1" fmla="*/ 3031098 h 3262264"/>
              <a:gd name="connsiteX2" fmla="*/ 3727231 w 5832108"/>
              <a:gd name="connsiteY2" fmla="*/ 3246975 h 3262264"/>
              <a:gd name="connsiteX3" fmla="*/ 5348672 w 5832108"/>
              <a:gd name="connsiteY3" fmla="*/ 2560174 h 3262264"/>
              <a:gd name="connsiteX4" fmla="*/ 5719326 w 5832108"/>
              <a:gd name="connsiteY4" fmla="*/ 0 h 3262264"/>
              <a:gd name="connsiteX0" fmla="*/ 100454 w 5829730"/>
              <a:gd name="connsiteY0" fmla="*/ 1938187 h 3262264"/>
              <a:gd name="connsiteX1" fmla="*/ 1018214 w 5829730"/>
              <a:gd name="connsiteY1" fmla="*/ 3031098 h 3262264"/>
              <a:gd name="connsiteX2" fmla="*/ 3727231 w 5829730"/>
              <a:gd name="connsiteY2" fmla="*/ 3246975 h 3262264"/>
              <a:gd name="connsiteX3" fmla="*/ 5348672 w 5829730"/>
              <a:gd name="connsiteY3" fmla="*/ 2560174 h 3262264"/>
              <a:gd name="connsiteX4" fmla="*/ 5719326 w 5829730"/>
              <a:gd name="connsiteY4" fmla="*/ 0 h 3262264"/>
              <a:gd name="connsiteX0" fmla="*/ 100454 w 5719326"/>
              <a:gd name="connsiteY0" fmla="*/ 1938187 h 3433907"/>
              <a:gd name="connsiteX1" fmla="*/ 1018214 w 5719326"/>
              <a:gd name="connsiteY1" fmla="*/ 3031098 h 3433907"/>
              <a:gd name="connsiteX2" fmla="*/ 3727231 w 5719326"/>
              <a:gd name="connsiteY2" fmla="*/ 3246975 h 3433907"/>
              <a:gd name="connsiteX3" fmla="*/ 5719326 w 5719326"/>
              <a:gd name="connsiteY3" fmla="*/ 0 h 3433907"/>
              <a:gd name="connsiteX0" fmla="*/ 156379 w 5775251"/>
              <a:gd name="connsiteY0" fmla="*/ 1938187 h 3280708"/>
              <a:gd name="connsiteX1" fmla="*/ 1074139 w 5775251"/>
              <a:gd name="connsiteY1" fmla="*/ 3031098 h 3280708"/>
              <a:gd name="connsiteX2" fmla="*/ 5090276 w 5775251"/>
              <a:gd name="connsiteY2" fmla="*/ 3000509 h 3280708"/>
              <a:gd name="connsiteX3" fmla="*/ 5775251 w 5775251"/>
              <a:gd name="connsiteY3" fmla="*/ 0 h 3280708"/>
              <a:gd name="connsiteX0" fmla="*/ 156379 w 5882918"/>
              <a:gd name="connsiteY0" fmla="*/ 1938187 h 3280708"/>
              <a:gd name="connsiteX1" fmla="*/ 1074139 w 5882918"/>
              <a:gd name="connsiteY1" fmla="*/ 3031098 h 3280708"/>
              <a:gd name="connsiteX2" fmla="*/ 5090276 w 5882918"/>
              <a:gd name="connsiteY2" fmla="*/ 3000509 h 3280708"/>
              <a:gd name="connsiteX3" fmla="*/ 5775251 w 5882918"/>
              <a:gd name="connsiteY3" fmla="*/ 0 h 3280708"/>
              <a:gd name="connsiteX0" fmla="*/ 156379 w 5090276"/>
              <a:gd name="connsiteY0" fmla="*/ -1 h 1342520"/>
              <a:gd name="connsiteX1" fmla="*/ 1074139 w 5090276"/>
              <a:gd name="connsiteY1" fmla="*/ 1092910 h 1342520"/>
              <a:gd name="connsiteX2" fmla="*/ 5090276 w 5090276"/>
              <a:gd name="connsiteY2" fmla="*/ 1062321 h 1342520"/>
              <a:gd name="connsiteX0" fmla="*/ 156379 w 1074139"/>
              <a:gd name="connsiteY0" fmla="*/ -1 h 1092909"/>
              <a:gd name="connsiteX1" fmla="*/ 1074139 w 1074139"/>
              <a:gd name="connsiteY1" fmla="*/ 1092910 h 1092909"/>
              <a:gd name="connsiteX0" fmla="*/ 474249 w 488157"/>
              <a:gd name="connsiteY0" fmla="*/ -1 h 597453"/>
              <a:gd name="connsiteX1" fmla="*/ 488157 w 488157"/>
              <a:gd name="connsiteY1" fmla="*/ 597453 h 597453"/>
              <a:gd name="connsiteX0" fmla="*/ 395722 w 409630"/>
              <a:gd name="connsiteY0" fmla="*/ -1 h 597453"/>
              <a:gd name="connsiteX1" fmla="*/ 409630 w 409630"/>
              <a:gd name="connsiteY1" fmla="*/ 597453 h 597453"/>
              <a:gd name="connsiteX0" fmla="*/ 146099 w 160007"/>
              <a:gd name="connsiteY0" fmla="*/ -1 h 597453"/>
              <a:gd name="connsiteX1" fmla="*/ 160007 w 160007"/>
              <a:gd name="connsiteY1" fmla="*/ 597453 h 597453"/>
              <a:gd name="connsiteX0" fmla="*/ 197256 w 211164"/>
              <a:gd name="connsiteY0" fmla="*/ -1 h 597548"/>
              <a:gd name="connsiteX1" fmla="*/ 211164 w 211164"/>
              <a:gd name="connsiteY1" fmla="*/ 597453 h 597548"/>
              <a:gd name="connsiteX0" fmla="*/ 231978 w 245886"/>
              <a:gd name="connsiteY0" fmla="*/ -1 h 597550"/>
              <a:gd name="connsiteX1" fmla="*/ 245886 w 245886"/>
              <a:gd name="connsiteY1" fmla="*/ 597453 h 597550"/>
              <a:gd name="connsiteX0" fmla="*/ 352543 w 352543"/>
              <a:gd name="connsiteY0" fmla="*/ -1 h 558028"/>
              <a:gd name="connsiteX1" fmla="*/ 177138 w 352543"/>
              <a:gd name="connsiteY1" fmla="*/ 557922 h 558028"/>
              <a:gd name="connsiteX0" fmla="*/ 189463 w 189463"/>
              <a:gd name="connsiteY0" fmla="*/ -1 h 557922"/>
              <a:gd name="connsiteX1" fmla="*/ 14058 w 189463"/>
              <a:gd name="connsiteY1" fmla="*/ 557922 h 557922"/>
              <a:gd name="connsiteX0" fmla="*/ 175405 w 175405"/>
              <a:gd name="connsiteY0" fmla="*/ -1 h 557922"/>
              <a:gd name="connsiteX1" fmla="*/ 0 w 175405"/>
              <a:gd name="connsiteY1" fmla="*/ 557922 h 557922"/>
              <a:gd name="connsiteX0" fmla="*/ 175936 w 175936"/>
              <a:gd name="connsiteY0" fmla="*/ -1 h 557922"/>
              <a:gd name="connsiteX1" fmla="*/ 531 w 175936"/>
              <a:gd name="connsiteY1" fmla="*/ 557922 h 557922"/>
              <a:gd name="connsiteX0" fmla="*/ 176164 w 176164"/>
              <a:gd name="connsiteY0" fmla="*/ -1 h 557922"/>
              <a:gd name="connsiteX1" fmla="*/ 759 w 176164"/>
              <a:gd name="connsiteY1" fmla="*/ 557922 h 557922"/>
            </a:gdLst>
            <a:ahLst/>
            <a:cxnLst>
              <a:cxn ang="0">
                <a:pos x="connsiteX0" y="connsiteY0"/>
              </a:cxn>
              <a:cxn ang="0">
                <a:pos x="connsiteX1" y="connsiteY1"/>
              </a:cxn>
            </a:cxnLst>
            <a:rect l="l" t="t" r="r" b="b"/>
            <a:pathLst>
              <a:path w="176164" h="557922">
                <a:moveTo>
                  <a:pt x="176164" y="-1"/>
                </a:moveTo>
                <a:cubicBezTo>
                  <a:pt x="628" y="11618"/>
                  <a:pt x="-3022" y="32994"/>
                  <a:pt x="759" y="557922"/>
                </a:cubicBezTo>
              </a:path>
            </a:pathLst>
          </a:custGeom>
          <a:noFill/>
          <a:ln w="28575">
            <a:solidFill>
              <a:srgbClr val="FF7E79"/>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pic>
        <p:nvPicPr>
          <p:cNvPr id="43" name="Picture 42">
            <a:extLst>
              <a:ext uri="{FF2B5EF4-FFF2-40B4-BE49-F238E27FC236}">
                <a16:creationId xmlns:a16="http://schemas.microsoft.com/office/drawing/2014/main" id="{4D1393ED-F1BC-F247-9E62-314A0BDAD70F}"/>
              </a:ext>
            </a:extLst>
          </p:cNvPr>
          <p:cNvPicPr>
            <a:picLocks noChangeAspect="1"/>
          </p:cNvPicPr>
          <p:nvPr/>
        </p:nvPicPr>
        <p:blipFill>
          <a:blip r:embed="rId8"/>
          <a:stretch>
            <a:fillRect/>
          </a:stretch>
        </p:blipFill>
        <p:spPr>
          <a:xfrm flipV="1">
            <a:off x="8999739" y="3113215"/>
            <a:ext cx="1015200" cy="373854"/>
          </a:xfrm>
          <a:prstGeom prst="rect">
            <a:avLst/>
          </a:prstGeom>
        </p:spPr>
      </p:pic>
      <p:grpSp>
        <p:nvGrpSpPr>
          <p:cNvPr id="3" name="Group 2">
            <a:extLst>
              <a:ext uri="{FF2B5EF4-FFF2-40B4-BE49-F238E27FC236}">
                <a16:creationId xmlns:a16="http://schemas.microsoft.com/office/drawing/2014/main" id="{BC3B93BE-B119-ED4F-8F8E-8D130EF89CA9}"/>
              </a:ext>
            </a:extLst>
          </p:cNvPr>
          <p:cNvGrpSpPr/>
          <p:nvPr/>
        </p:nvGrpSpPr>
        <p:grpSpPr>
          <a:xfrm>
            <a:off x="10015330" y="3242102"/>
            <a:ext cx="1682955" cy="298780"/>
            <a:chOff x="10015330" y="3242102"/>
            <a:chExt cx="1682955" cy="298780"/>
          </a:xfrm>
        </p:grpSpPr>
        <p:sp>
          <p:nvSpPr>
            <p:cNvPr id="41" name="椭圆 124">
              <a:extLst>
                <a:ext uri="{FF2B5EF4-FFF2-40B4-BE49-F238E27FC236}">
                  <a16:creationId xmlns:a16="http://schemas.microsoft.com/office/drawing/2014/main" id="{C9E5D1A4-78D1-3C4E-9368-7E4775BB74F7}"/>
                </a:ext>
              </a:extLst>
            </p:cNvPr>
            <p:cNvSpPr/>
            <p:nvPr/>
          </p:nvSpPr>
          <p:spPr>
            <a:xfrm>
              <a:off x="11399485" y="3242102"/>
              <a:ext cx="298800" cy="298780"/>
            </a:xfrm>
            <a:prstGeom prst="rect">
              <a:avLst/>
            </a:prstGeom>
            <a:solidFill>
              <a:schemeClr val="tx2">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y2</a:t>
              </a:r>
              <a:endParaRPr lang="zh-CN" altLang="en-US">
                <a:solidFill>
                  <a:schemeClr val="tx1"/>
                </a:solidFill>
              </a:endParaRPr>
            </a:p>
          </p:txBody>
        </p:sp>
        <p:cxnSp>
          <p:nvCxnSpPr>
            <p:cNvPr id="44" name="直接箭头连接符 31">
              <a:extLst>
                <a:ext uri="{FF2B5EF4-FFF2-40B4-BE49-F238E27FC236}">
                  <a16:creationId xmlns:a16="http://schemas.microsoft.com/office/drawing/2014/main" id="{9A58E469-5AAC-8145-99D5-F1C78AA367C0}"/>
                </a:ext>
              </a:extLst>
            </p:cNvPr>
            <p:cNvCxnSpPr>
              <a:cxnSpLocks/>
              <a:endCxn id="41" idx="1"/>
            </p:cNvCxnSpPr>
            <p:nvPr/>
          </p:nvCxnSpPr>
          <p:spPr>
            <a:xfrm>
              <a:off x="10015330" y="3375130"/>
              <a:ext cx="1384155" cy="16362"/>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281A666-8FA9-864C-B8A5-92BF937CA911}"/>
              </a:ext>
            </a:extLst>
          </p:cNvPr>
          <p:cNvGrpSpPr/>
          <p:nvPr/>
        </p:nvGrpSpPr>
        <p:grpSpPr>
          <a:xfrm>
            <a:off x="7794304" y="3421615"/>
            <a:ext cx="2942843" cy="369332"/>
            <a:chOff x="7794304" y="3421615"/>
            <a:chExt cx="2942843" cy="369332"/>
          </a:xfrm>
        </p:grpSpPr>
        <p:sp>
          <p:nvSpPr>
            <p:cNvPr id="45" name="矩形: 圆角 34">
              <a:extLst>
                <a:ext uri="{FF2B5EF4-FFF2-40B4-BE49-F238E27FC236}">
                  <a16:creationId xmlns:a16="http://schemas.microsoft.com/office/drawing/2014/main" id="{87A29993-111B-4942-878E-35D67D7C1E74}"/>
                </a:ext>
              </a:extLst>
            </p:cNvPr>
            <p:cNvSpPr/>
            <p:nvPr/>
          </p:nvSpPr>
          <p:spPr>
            <a:xfrm>
              <a:off x="8277530" y="3447400"/>
              <a:ext cx="2459617" cy="288000"/>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2000" b="1" dirty="0">
                  <a:solidFill>
                    <a:schemeClr val="tx1"/>
                  </a:solidFill>
                  <a:latin typeface="Open Sans"/>
                </a:rPr>
                <a:t> </a:t>
              </a:r>
              <a:r>
                <a:rPr lang="en-US" altLang="zh-CN" sz="2000" b="1" dirty="0">
                  <a:solidFill>
                    <a:schemeClr val="tx1"/>
                  </a:solidFill>
                  <a:latin typeface="Open Sans"/>
                </a:rPr>
                <a:t>sw1</a:t>
              </a:r>
              <a:endParaRPr lang="zh-CN" altLang="en-US" sz="2000" b="1" dirty="0">
                <a:solidFill>
                  <a:schemeClr val="tx1"/>
                </a:solidFill>
                <a:latin typeface="Open Sans"/>
              </a:endParaRPr>
            </a:p>
          </p:txBody>
        </p:sp>
        <p:sp>
          <p:nvSpPr>
            <p:cNvPr id="46" name="Rectangle 45">
              <a:extLst>
                <a:ext uri="{FF2B5EF4-FFF2-40B4-BE49-F238E27FC236}">
                  <a16:creationId xmlns:a16="http://schemas.microsoft.com/office/drawing/2014/main" id="{92EFE4F2-87A1-2549-89DB-5ADF8AF31CD2}"/>
                </a:ext>
              </a:extLst>
            </p:cNvPr>
            <p:cNvSpPr/>
            <p:nvPr/>
          </p:nvSpPr>
          <p:spPr>
            <a:xfrm>
              <a:off x="7794304" y="3421615"/>
              <a:ext cx="401072" cy="369332"/>
            </a:xfrm>
            <a:prstGeom prst="rect">
              <a:avLst/>
            </a:prstGeom>
          </p:spPr>
          <p:txBody>
            <a:bodyPr wrap="none">
              <a:spAutoFit/>
            </a:bodyPr>
            <a:lstStyle/>
            <a:p>
              <a:r>
                <a:rPr lang="en-US" altLang="zh-CN"/>
                <a:t>x1</a:t>
              </a:r>
              <a:endParaRPr lang="en-US"/>
            </a:p>
          </p:txBody>
        </p:sp>
      </p:grpSp>
      <p:sp>
        <p:nvSpPr>
          <p:cNvPr id="47" name="Rectangle 46">
            <a:extLst>
              <a:ext uri="{FF2B5EF4-FFF2-40B4-BE49-F238E27FC236}">
                <a16:creationId xmlns:a16="http://schemas.microsoft.com/office/drawing/2014/main" id="{90EE189F-8ACC-C248-95E2-AE281787EBD2}"/>
              </a:ext>
            </a:extLst>
          </p:cNvPr>
          <p:cNvSpPr/>
          <p:nvPr/>
        </p:nvSpPr>
        <p:spPr>
          <a:xfrm>
            <a:off x="10792936" y="3409535"/>
            <a:ext cx="401072" cy="369332"/>
          </a:xfrm>
          <a:prstGeom prst="rect">
            <a:avLst/>
          </a:prstGeom>
        </p:spPr>
        <p:txBody>
          <a:bodyPr wrap="none">
            <a:spAutoFit/>
          </a:bodyPr>
          <a:lstStyle/>
          <a:p>
            <a:r>
              <a:rPr lang="en-US" altLang="zh-CN"/>
              <a:t>x2</a:t>
            </a:r>
            <a:endParaRPr lang="en-US"/>
          </a:p>
        </p:txBody>
      </p:sp>
      <p:sp>
        <p:nvSpPr>
          <p:cNvPr id="33" name="Rectangle 32">
            <a:extLst>
              <a:ext uri="{FF2B5EF4-FFF2-40B4-BE49-F238E27FC236}">
                <a16:creationId xmlns:a16="http://schemas.microsoft.com/office/drawing/2014/main" id="{7DE84147-4CDE-854A-B702-3AB75FAD2943}"/>
              </a:ext>
            </a:extLst>
          </p:cNvPr>
          <p:cNvSpPr/>
          <p:nvPr/>
        </p:nvSpPr>
        <p:spPr>
          <a:xfrm>
            <a:off x="3113874" y="5435795"/>
            <a:ext cx="3346432" cy="1200329"/>
          </a:xfrm>
          <a:prstGeom prst="rect">
            <a:avLst/>
          </a:prstGeom>
        </p:spPr>
        <p:txBody>
          <a:bodyPr wrap="square">
            <a:spAutoFit/>
          </a:bodyPr>
          <a:lstStyle/>
          <a:p>
            <a:r>
              <a:rPr lang="en-US" altLang="zh-CN" sz="2400" i="1" dirty="0">
                <a:solidFill>
                  <a:schemeClr val="accent6"/>
                </a:solidFill>
                <a:latin typeface="Open Sans" panose="020B0606030504020204"/>
              </a:rPr>
              <a:t>Link Emulation</a:t>
            </a:r>
          </a:p>
          <a:p>
            <a:pPr marL="342900" indent="-342900">
              <a:buFont typeface="Arial" panose="020B0604020202020204" pitchFamily="34" charset="0"/>
              <a:buChar char="•"/>
            </a:pPr>
            <a:r>
              <a:rPr lang="en-US" altLang="zh-CN" sz="2400" i="1" dirty="0">
                <a:solidFill>
                  <a:schemeClr val="accent6"/>
                </a:solidFill>
                <a:latin typeface="Open Sans" panose="020B0606030504020204"/>
              </a:rPr>
              <a:t>Cables</a:t>
            </a:r>
          </a:p>
          <a:p>
            <a:pPr marL="342900" indent="-342900">
              <a:buFont typeface="Arial" panose="020B0604020202020204" pitchFamily="34" charset="0"/>
              <a:buChar char="•"/>
            </a:pPr>
            <a:r>
              <a:rPr lang="en-US" altLang="zh-CN" sz="2400" b="1" i="1" dirty="0">
                <a:solidFill>
                  <a:schemeClr val="accent6"/>
                </a:solidFill>
                <a:latin typeface="Open Sans" panose="020B0606030504020204"/>
              </a:rPr>
              <a:t>Loopback</a:t>
            </a:r>
          </a:p>
        </p:txBody>
      </p:sp>
      <p:sp>
        <p:nvSpPr>
          <p:cNvPr id="48" name="Rectangle 47">
            <a:extLst>
              <a:ext uri="{FF2B5EF4-FFF2-40B4-BE49-F238E27FC236}">
                <a16:creationId xmlns:a16="http://schemas.microsoft.com/office/drawing/2014/main" id="{000E0E63-B138-C144-AA78-F942EC777BEE}"/>
              </a:ext>
            </a:extLst>
          </p:cNvPr>
          <p:cNvSpPr/>
          <p:nvPr/>
        </p:nvSpPr>
        <p:spPr>
          <a:xfrm>
            <a:off x="189603" y="5435795"/>
            <a:ext cx="2353113" cy="478272"/>
          </a:xfrm>
          <a:prstGeom prst="rect">
            <a:avLst/>
          </a:prstGeom>
        </p:spPr>
        <p:txBody>
          <a:bodyPr wrap="square">
            <a:spAutoFit/>
          </a:bodyPr>
          <a:lstStyle/>
          <a:p>
            <a:pPr>
              <a:lnSpc>
                <a:spcPct val="110000"/>
              </a:lnSpc>
            </a:pPr>
            <a:r>
              <a:rPr lang="en-US" altLang="zh-CN" sz="2400" i="1" dirty="0">
                <a:latin typeface="Open Sans" panose="020B0606030504020204"/>
              </a:rPr>
              <a:t>Switch Emulation</a:t>
            </a:r>
          </a:p>
        </p:txBody>
      </p:sp>
      <p:pic>
        <p:nvPicPr>
          <p:cNvPr id="49" name="图片 3">
            <a:extLst>
              <a:ext uri="{FF2B5EF4-FFF2-40B4-BE49-F238E27FC236}">
                <a16:creationId xmlns:a16="http://schemas.microsoft.com/office/drawing/2014/main" id="{A59C5BCD-0048-704D-B05B-39F942B32077}"/>
              </a:ext>
            </a:extLst>
          </p:cNvPr>
          <p:cNvPicPr>
            <a:picLocks noChangeAspect="1"/>
          </p:cNvPicPr>
          <p:nvPr/>
        </p:nvPicPr>
        <p:blipFill>
          <a:blip r:embed="rId9"/>
          <a:stretch>
            <a:fillRect/>
          </a:stretch>
        </p:blipFill>
        <p:spPr>
          <a:xfrm>
            <a:off x="3494058" y="3087204"/>
            <a:ext cx="1665211" cy="1383325"/>
          </a:xfrm>
          <a:prstGeom prst="rect">
            <a:avLst/>
          </a:prstGeom>
        </p:spPr>
      </p:pic>
      <p:pic>
        <p:nvPicPr>
          <p:cNvPr id="50" name="Picture 49">
            <a:extLst>
              <a:ext uri="{FF2B5EF4-FFF2-40B4-BE49-F238E27FC236}">
                <a16:creationId xmlns:a16="http://schemas.microsoft.com/office/drawing/2014/main" id="{5EAC9008-BC3B-2E4D-BE2E-958F38ABD820}"/>
              </a:ext>
            </a:extLst>
          </p:cNvPr>
          <p:cNvPicPr>
            <a:picLocks noChangeAspect="1"/>
          </p:cNvPicPr>
          <p:nvPr/>
        </p:nvPicPr>
        <p:blipFill>
          <a:blip r:embed="rId10"/>
          <a:stretch>
            <a:fillRect/>
          </a:stretch>
        </p:blipFill>
        <p:spPr>
          <a:xfrm>
            <a:off x="2939034" y="2961826"/>
            <a:ext cx="2736000" cy="1696320"/>
          </a:xfrm>
          <a:prstGeom prst="rect">
            <a:avLst/>
          </a:prstGeom>
        </p:spPr>
      </p:pic>
      <p:pic>
        <p:nvPicPr>
          <p:cNvPr id="52" name="Graphic 51" descr="Arrow Straight">
            <a:extLst>
              <a:ext uri="{FF2B5EF4-FFF2-40B4-BE49-F238E27FC236}">
                <a16:creationId xmlns:a16="http://schemas.microsoft.com/office/drawing/2014/main" id="{3CD8AF2F-7263-FE49-86D0-BB0CDB0C626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6200000">
            <a:off x="1815949" y="3209821"/>
            <a:ext cx="773384" cy="773384"/>
          </a:xfrm>
          <a:prstGeom prst="rect">
            <a:avLst/>
          </a:prstGeom>
        </p:spPr>
      </p:pic>
      <p:pic>
        <p:nvPicPr>
          <p:cNvPr id="53" name="Graphic 52" descr="Arrow Horizontal U turn">
            <a:extLst>
              <a:ext uri="{FF2B5EF4-FFF2-40B4-BE49-F238E27FC236}">
                <a16:creationId xmlns:a16="http://schemas.microsoft.com/office/drawing/2014/main" id="{0D8321B9-07DB-0447-B3DB-203AA0824AB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flipV="1">
            <a:off x="5490059" y="2824490"/>
            <a:ext cx="706867" cy="610244"/>
          </a:xfrm>
          <a:prstGeom prst="rect">
            <a:avLst/>
          </a:prstGeom>
        </p:spPr>
      </p:pic>
      <p:pic>
        <p:nvPicPr>
          <p:cNvPr id="54" name="Graphic 53" descr="Arrow Straight">
            <a:extLst>
              <a:ext uri="{FF2B5EF4-FFF2-40B4-BE49-F238E27FC236}">
                <a16:creationId xmlns:a16="http://schemas.microsoft.com/office/drawing/2014/main" id="{EAF08BDC-6363-B447-A5D6-9815289DFBA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0800000">
            <a:off x="3407030" y="3510087"/>
            <a:ext cx="685894" cy="685894"/>
          </a:xfrm>
          <a:prstGeom prst="rect">
            <a:avLst/>
          </a:prstGeom>
        </p:spPr>
      </p:pic>
      <p:pic>
        <p:nvPicPr>
          <p:cNvPr id="55" name="Graphic 54" descr="Arrow Straight">
            <a:extLst>
              <a:ext uri="{FF2B5EF4-FFF2-40B4-BE49-F238E27FC236}">
                <a16:creationId xmlns:a16="http://schemas.microsoft.com/office/drawing/2014/main" id="{8A2A70D1-2F56-4643-B9CE-DCDC02C770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0800000">
            <a:off x="4329222" y="2530798"/>
            <a:ext cx="773384" cy="773384"/>
          </a:xfrm>
          <a:prstGeom prst="rect">
            <a:avLst/>
          </a:prstGeom>
        </p:spPr>
      </p:pic>
      <p:grpSp>
        <p:nvGrpSpPr>
          <p:cNvPr id="4" name="Group 3">
            <a:extLst>
              <a:ext uri="{FF2B5EF4-FFF2-40B4-BE49-F238E27FC236}">
                <a16:creationId xmlns:a16="http://schemas.microsoft.com/office/drawing/2014/main" id="{285922E3-7D85-944D-B178-4940AF061743}"/>
              </a:ext>
            </a:extLst>
          </p:cNvPr>
          <p:cNvGrpSpPr/>
          <p:nvPr/>
        </p:nvGrpSpPr>
        <p:grpSpPr>
          <a:xfrm>
            <a:off x="7115756" y="3880136"/>
            <a:ext cx="526082" cy="339018"/>
            <a:chOff x="7115756" y="3880136"/>
            <a:chExt cx="526082" cy="339018"/>
          </a:xfrm>
        </p:grpSpPr>
        <p:sp>
          <p:nvSpPr>
            <p:cNvPr id="75" name="椭圆 124">
              <a:extLst>
                <a:ext uri="{FF2B5EF4-FFF2-40B4-BE49-F238E27FC236}">
                  <a16:creationId xmlns:a16="http://schemas.microsoft.com/office/drawing/2014/main" id="{237D5C86-1AC7-EF42-A7AC-59D9EAF7C641}"/>
                </a:ext>
              </a:extLst>
            </p:cNvPr>
            <p:cNvSpPr/>
            <p:nvPr/>
          </p:nvSpPr>
          <p:spPr>
            <a:xfrm>
              <a:off x="7343038" y="3920374"/>
              <a:ext cx="298800" cy="298780"/>
            </a:xfrm>
            <a:prstGeom prst="rect">
              <a:avLst/>
            </a:prstGeom>
            <a:solidFill>
              <a:schemeClr val="tx1">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y2</a:t>
              </a:r>
              <a:endParaRPr lang="zh-CN" altLang="en-US">
                <a:solidFill>
                  <a:schemeClr val="tx1"/>
                </a:solidFill>
              </a:endParaRPr>
            </a:p>
          </p:txBody>
        </p:sp>
        <p:sp>
          <p:nvSpPr>
            <p:cNvPr id="76" name="Freeform 75">
              <a:extLst>
                <a:ext uri="{FF2B5EF4-FFF2-40B4-BE49-F238E27FC236}">
                  <a16:creationId xmlns:a16="http://schemas.microsoft.com/office/drawing/2014/main" id="{C2CF0F75-4F58-2040-A095-553FBB859564}"/>
                </a:ext>
              </a:extLst>
            </p:cNvPr>
            <p:cNvSpPr/>
            <p:nvPr/>
          </p:nvSpPr>
          <p:spPr>
            <a:xfrm rot="5400000" flipH="1" flipV="1">
              <a:off x="7138062" y="3857830"/>
              <a:ext cx="179988" cy="224599"/>
            </a:xfrm>
            <a:custGeom>
              <a:avLst/>
              <a:gdLst>
                <a:gd name="connsiteX0" fmla="*/ 9424248 w 9818287"/>
                <a:gd name="connsiteY0" fmla="*/ 1275048 h 2348883"/>
                <a:gd name="connsiteX1" fmla="*/ 9329655 w 9818287"/>
                <a:gd name="connsiteY1" fmla="*/ 2094855 h 2348883"/>
                <a:gd name="connsiteX2" fmla="*/ 4584234 w 9818287"/>
                <a:gd name="connsiteY2" fmla="*/ 2347103 h 2348883"/>
                <a:gd name="connsiteX3" fmla="*/ 296013 w 9818287"/>
                <a:gd name="connsiteY3" fmla="*/ 2000262 h 2348883"/>
                <a:gd name="connsiteX4" fmla="*/ 469434 w 9818287"/>
                <a:gd name="connsiteY4" fmla="*/ 218759 h 2348883"/>
                <a:gd name="connsiteX5" fmla="*/ 1257710 w 9818287"/>
                <a:gd name="connsiteY5" fmla="*/ 13807 h 2348883"/>
                <a:gd name="connsiteX0" fmla="*/ 9424248 w 9724847"/>
                <a:gd name="connsiteY0" fmla="*/ 1275048 h 2348883"/>
                <a:gd name="connsiteX1" fmla="*/ 9329655 w 9724847"/>
                <a:gd name="connsiteY1" fmla="*/ 2094855 h 2348883"/>
                <a:gd name="connsiteX2" fmla="*/ 4584234 w 9724847"/>
                <a:gd name="connsiteY2" fmla="*/ 2347103 h 2348883"/>
                <a:gd name="connsiteX3" fmla="*/ 296013 w 9724847"/>
                <a:gd name="connsiteY3" fmla="*/ 2000262 h 2348883"/>
                <a:gd name="connsiteX4" fmla="*/ 469434 w 9724847"/>
                <a:gd name="connsiteY4" fmla="*/ 218759 h 2348883"/>
                <a:gd name="connsiteX5" fmla="*/ 1257710 w 9724847"/>
                <a:gd name="connsiteY5" fmla="*/ 13807 h 2348883"/>
                <a:gd name="connsiteX0" fmla="*/ 9424248 w 9427069"/>
                <a:gd name="connsiteY0" fmla="*/ 1275048 h 2347764"/>
                <a:gd name="connsiteX1" fmla="*/ 8257600 w 9427069"/>
                <a:gd name="connsiteY1" fmla="*/ 2063324 h 2347764"/>
                <a:gd name="connsiteX2" fmla="*/ 4584234 w 9427069"/>
                <a:gd name="connsiteY2" fmla="*/ 2347103 h 2347764"/>
                <a:gd name="connsiteX3" fmla="*/ 296013 w 9427069"/>
                <a:gd name="connsiteY3" fmla="*/ 2000262 h 2347764"/>
                <a:gd name="connsiteX4" fmla="*/ 469434 w 9427069"/>
                <a:gd name="connsiteY4" fmla="*/ 218759 h 2347764"/>
                <a:gd name="connsiteX5" fmla="*/ 1257710 w 9427069"/>
                <a:gd name="connsiteY5" fmla="*/ 13807 h 2347764"/>
                <a:gd name="connsiteX0" fmla="*/ 9417254 w 9420175"/>
                <a:gd name="connsiteY0" fmla="*/ 1275048 h 2106988"/>
                <a:gd name="connsiteX1" fmla="*/ 8250606 w 9420175"/>
                <a:gd name="connsiteY1" fmla="*/ 2063324 h 2106988"/>
                <a:gd name="connsiteX2" fmla="*/ 4482647 w 9420175"/>
                <a:gd name="connsiteY2" fmla="*/ 1921434 h 2106988"/>
                <a:gd name="connsiteX3" fmla="*/ 289019 w 9420175"/>
                <a:gd name="connsiteY3" fmla="*/ 2000262 h 2106988"/>
                <a:gd name="connsiteX4" fmla="*/ 462440 w 9420175"/>
                <a:gd name="connsiteY4" fmla="*/ 218759 h 2106988"/>
                <a:gd name="connsiteX5" fmla="*/ 1250716 w 9420175"/>
                <a:gd name="connsiteY5" fmla="*/ 13807 h 2106988"/>
                <a:gd name="connsiteX0" fmla="*/ 9417254 w 9418754"/>
                <a:gd name="connsiteY0" fmla="*/ 1275048 h 2114358"/>
                <a:gd name="connsiteX1" fmla="*/ 7840702 w 9418754"/>
                <a:gd name="connsiteY1" fmla="*/ 1811076 h 2114358"/>
                <a:gd name="connsiteX2" fmla="*/ 4482647 w 9418754"/>
                <a:gd name="connsiteY2" fmla="*/ 1921434 h 2114358"/>
                <a:gd name="connsiteX3" fmla="*/ 289019 w 9418754"/>
                <a:gd name="connsiteY3" fmla="*/ 2000262 h 2114358"/>
                <a:gd name="connsiteX4" fmla="*/ 462440 w 9418754"/>
                <a:gd name="connsiteY4" fmla="*/ 218759 h 2114358"/>
                <a:gd name="connsiteX5" fmla="*/ 1250716 w 9418754"/>
                <a:gd name="connsiteY5" fmla="*/ 13807 h 2114358"/>
                <a:gd name="connsiteX0" fmla="*/ 8984214 w 8985714"/>
                <a:gd name="connsiteY0" fmla="*/ 1261241 h 1917788"/>
                <a:gd name="connsiteX1" fmla="*/ 7407662 w 8985714"/>
                <a:gd name="connsiteY1" fmla="*/ 1797269 h 1917788"/>
                <a:gd name="connsiteX2" fmla="*/ 4049607 w 8985714"/>
                <a:gd name="connsiteY2" fmla="*/ 1907627 h 1917788"/>
                <a:gd name="connsiteX3" fmla="*/ 565427 w 8985714"/>
                <a:gd name="connsiteY3" fmla="*/ 1623849 h 1917788"/>
                <a:gd name="connsiteX4" fmla="*/ 29400 w 8985714"/>
                <a:gd name="connsiteY4" fmla="*/ 204952 h 1917788"/>
                <a:gd name="connsiteX5" fmla="*/ 817676 w 8985714"/>
                <a:gd name="connsiteY5" fmla="*/ 0 h 1917788"/>
                <a:gd name="connsiteX0" fmla="*/ 8980744 w 8982244"/>
                <a:gd name="connsiteY0" fmla="*/ 1340069 h 1996616"/>
                <a:gd name="connsiteX1" fmla="*/ 7404192 w 8982244"/>
                <a:gd name="connsiteY1" fmla="*/ 1876097 h 1996616"/>
                <a:gd name="connsiteX2" fmla="*/ 4046137 w 8982244"/>
                <a:gd name="connsiteY2" fmla="*/ 1986455 h 1996616"/>
                <a:gd name="connsiteX3" fmla="*/ 561957 w 8982244"/>
                <a:gd name="connsiteY3" fmla="*/ 1702677 h 1996616"/>
                <a:gd name="connsiteX4" fmla="*/ 25930 w 8982244"/>
                <a:gd name="connsiteY4" fmla="*/ 283780 h 1996616"/>
                <a:gd name="connsiteX5" fmla="*/ 766910 w 8982244"/>
                <a:gd name="connsiteY5" fmla="*/ 0 h 1996616"/>
                <a:gd name="connsiteX0" fmla="*/ 8931224 w 8932724"/>
                <a:gd name="connsiteY0" fmla="*/ 1340069 h 1996616"/>
                <a:gd name="connsiteX1" fmla="*/ 7354672 w 8932724"/>
                <a:gd name="connsiteY1" fmla="*/ 1876097 h 1996616"/>
                <a:gd name="connsiteX2" fmla="*/ 3996617 w 8932724"/>
                <a:gd name="connsiteY2" fmla="*/ 1986455 h 1996616"/>
                <a:gd name="connsiteX3" fmla="*/ 512437 w 8932724"/>
                <a:gd name="connsiteY3" fmla="*/ 1702677 h 1996616"/>
                <a:gd name="connsiteX4" fmla="*/ 39472 w 8932724"/>
                <a:gd name="connsiteY4" fmla="*/ 614856 h 1996616"/>
                <a:gd name="connsiteX5" fmla="*/ 717390 w 8932724"/>
                <a:gd name="connsiteY5" fmla="*/ 0 h 1996616"/>
                <a:gd name="connsiteX0" fmla="*/ 8931224 w 8931224"/>
                <a:gd name="connsiteY0" fmla="*/ 1340069 h 2002349"/>
                <a:gd name="connsiteX1" fmla="*/ 3996617 w 8931224"/>
                <a:gd name="connsiteY1" fmla="*/ 1986455 h 2002349"/>
                <a:gd name="connsiteX2" fmla="*/ 512437 w 8931224"/>
                <a:gd name="connsiteY2" fmla="*/ 1702677 h 2002349"/>
                <a:gd name="connsiteX3" fmla="*/ 39472 w 8931224"/>
                <a:gd name="connsiteY3" fmla="*/ 614856 h 2002349"/>
                <a:gd name="connsiteX4" fmla="*/ 717390 w 8931224"/>
                <a:gd name="connsiteY4" fmla="*/ 0 h 2002349"/>
                <a:gd name="connsiteX0" fmla="*/ 9019237 w 9019237"/>
                <a:gd name="connsiteY0" fmla="*/ 1340069 h 1894127"/>
                <a:gd name="connsiteX1" fmla="*/ 5742949 w 9019237"/>
                <a:gd name="connsiteY1" fmla="*/ 1862468 h 1894127"/>
                <a:gd name="connsiteX2" fmla="*/ 600450 w 9019237"/>
                <a:gd name="connsiteY2" fmla="*/ 1702677 h 1894127"/>
                <a:gd name="connsiteX3" fmla="*/ 127485 w 9019237"/>
                <a:gd name="connsiteY3" fmla="*/ 614856 h 1894127"/>
                <a:gd name="connsiteX4" fmla="*/ 805403 w 9019237"/>
                <a:gd name="connsiteY4" fmla="*/ 0 h 1894127"/>
                <a:gd name="connsiteX0" fmla="*/ 8745654 w 8745654"/>
                <a:gd name="connsiteY0" fmla="*/ 1340069 h 1922913"/>
                <a:gd name="connsiteX1" fmla="*/ 5469366 w 8745654"/>
                <a:gd name="connsiteY1" fmla="*/ 1862468 h 1922913"/>
                <a:gd name="connsiteX2" fmla="*/ 326867 w 8745654"/>
                <a:gd name="connsiteY2" fmla="*/ 1702677 h 1922913"/>
                <a:gd name="connsiteX3" fmla="*/ 531820 w 8745654"/>
                <a:gd name="connsiteY3" fmla="*/ 0 h 1922913"/>
                <a:gd name="connsiteX0" fmla="*/ 8849462 w 8849462"/>
                <a:gd name="connsiteY0" fmla="*/ 1340069 h 1922913"/>
                <a:gd name="connsiteX1" fmla="*/ 5573174 w 8849462"/>
                <a:gd name="connsiteY1" fmla="*/ 1862468 h 1922913"/>
                <a:gd name="connsiteX2" fmla="*/ 430675 w 8849462"/>
                <a:gd name="connsiteY2" fmla="*/ 1702677 h 1922913"/>
                <a:gd name="connsiteX3" fmla="*/ 635628 w 8849462"/>
                <a:gd name="connsiteY3" fmla="*/ 0 h 1922913"/>
                <a:gd name="connsiteX0" fmla="*/ 8849462 w 8849462"/>
                <a:gd name="connsiteY0" fmla="*/ 1340069 h 1758790"/>
                <a:gd name="connsiteX1" fmla="*/ 430675 w 8849462"/>
                <a:gd name="connsiteY1" fmla="*/ 1702677 h 1758790"/>
                <a:gd name="connsiteX2" fmla="*/ 635628 w 8849462"/>
                <a:gd name="connsiteY2" fmla="*/ 0 h 1758790"/>
                <a:gd name="connsiteX0" fmla="*/ 8849462 w 8849462"/>
                <a:gd name="connsiteY0" fmla="*/ 1340069 h 1798679"/>
                <a:gd name="connsiteX1" fmla="*/ 430675 w 8849462"/>
                <a:gd name="connsiteY1" fmla="*/ 1702677 h 1798679"/>
                <a:gd name="connsiteX2" fmla="*/ 635628 w 8849462"/>
                <a:gd name="connsiteY2" fmla="*/ 0 h 1798679"/>
                <a:gd name="connsiteX0" fmla="*/ 8778342 w 8778342"/>
                <a:gd name="connsiteY0" fmla="*/ 1340069 h 1823558"/>
                <a:gd name="connsiteX1" fmla="*/ 468043 w 8778342"/>
                <a:gd name="connsiteY1" fmla="*/ 1733673 h 1823558"/>
                <a:gd name="connsiteX2" fmla="*/ 564508 w 8778342"/>
                <a:gd name="connsiteY2" fmla="*/ 0 h 1823558"/>
                <a:gd name="connsiteX0" fmla="*/ 8531407 w 8531407"/>
                <a:gd name="connsiteY0" fmla="*/ 1340069 h 1823558"/>
                <a:gd name="connsiteX1" fmla="*/ 221108 w 8531407"/>
                <a:gd name="connsiteY1" fmla="*/ 1733673 h 1823558"/>
                <a:gd name="connsiteX2" fmla="*/ 317573 w 8531407"/>
                <a:gd name="connsiteY2" fmla="*/ 0 h 1823558"/>
                <a:gd name="connsiteX0" fmla="*/ 8793161 w 8793161"/>
                <a:gd name="connsiteY0" fmla="*/ 1340069 h 1850572"/>
                <a:gd name="connsiteX1" fmla="*/ 482862 w 8793161"/>
                <a:gd name="connsiteY1" fmla="*/ 1733673 h 1850572"/>
                <a:gd name="connsiteX2" fmla="*/ 579327 w 8793161"/>
                <a:gd name="connsiteY2" fmla="*/ 0 h 1850572"/>
                <a:gd name="connsiteX0" fmla="*/ 8997138 w 8997138"/>
                <a:gd name="connsiteY0" fmla="*/ 1402062 h 1890039"/>
                <a:gd name="connsiteX1" fmla="*/ 686839 w 8997138"/>
                <a:gd name="connsiteY1" fmla="*/ 1795666 h 1890039"/>
                <a:gd name="connsiteX2" fmla="*/ 829799 w 8997138"/>
                <a:gd name="connsiteY2" fmla="*/ 0 h 1890039"/>
                <a:gd name="connsiteX0" fmla="*/ 8997138 w 8997138"/>
                <a:gd name="connsiteY0" fmla="*/ 1402062 h 1936762"/>
                <a:gd name="connsiteX1" fmla="*/ 686839 w 8997138"/>
                <a:gd name="connsiteY1" fmla="*/ 1795666 h 1936762"/>
                <a:gd name="connsiteX2" fmla="*/ 829799 w 8997138"/>
                <a:gd name="connsiteY2" fmla="*/ 0 h 1936762"/>
                <a:gd name="connsiteX0" fmla="*/ 9009671 w 9009671"/>
                <a:gd name="connsiteY0" fmla="*/ 844177 h 1849409"/>
                <a:gd name="connsiteX1" fmla="*/ 686839 w 9009671"/>
                <a:gd name="connsiteY1" fmla="*/ 1795666 h 1849409"/>
                <a:gd name="connsiteX2" fmla="*/ 829799 w 9009671"/>
                <a:gd name="connsiteY2" fmla="*/ 0 h 1849409"/>
                <a:gd name="connsiteX0" fmla="*/ 9009671 w 9087668"/>
                <a:gd name="connsiteY0" fmla="*/ 844177 h 1850197"/>
                <a:gd name="connsiteX1" fmla="*/ 686839 w 9087668"/>
                <a:gd name="connsiteY1" fmla="*/ 1795666 h 1850197"/>
                <a:gd name="connsiteX2" fmla="*/ 829799 w 9087668"/>
                <a:gd name="connsiteY2" fmla="*/ 0 h 1850197"/>
                <a:gd name="connsiteX0" fmla="*/ 8709076 w 8791775"/>
                <a:gd name="connsiteY0" fmla="*/ 844177 h 2002111"/>
                <a:gd name="connsiteX1" fmla="*/ 875043 w 8791775"/>
                <a:gd name="connsiteY1" fmla="*/ 1956833 h 2002111"/>
                <a:gd name="connsiteX2" fmla="*/ 529204 w 8791775"/>
                <a:gd name="connsiteY2" fmla="*/ 0 h 2002111"/>
                <a:gd name="connsiteX0" fmla="*/ 8078511 w 8161210"/>
                <a:gd name="connsiteY0" fmla="*/ 1910356 h 3068290"/>
                <a:gd name="connsiteX1" fmla="*/ 244478 w 8161210"/>
                <a:gd name="connsiteY1" fmla="*/ 3023012 h 3068290"/>
                <a:gd name="connsiteX2" fmla="*/ 4134891 w 8161210"/>
                <a:gd name="connsiteY2" fmla="*/ 0 h 3068290"/>
                <a:gd name="connsiteX0" fmla="*/ 8510592 w 8593291"/>
                <a:gd name="connsiteY0" fmla="*/ 1911309 h 3069243"/>
                <a:gd name="connsiteX1" fmla="*/ 676559 w 8593291"/>
                <a:gd name="connsiteY1" fmla="*/ 3023965 h 3069243"/>
                <a:gd name="connsiteX2" fmla="*/ 4566972 w 8593291"/>
                <a:gd name="connsiteY2" fmla="*/ 953 h 3069243"/>
                <a:gd name="connsiteX0" fmla="*/ 8103717 w 8186416"/>
                <a:gd name="connsiteY0" fmla="*/ 1886522 h 3044456"/>
                <a:gd name="connsiteX1" fmla="*/ 269684 w 8186416"/>
                <a:gd name="connsiteY1" fmla="*/ 2999178 h 3044456"/>
                <a:gd name="connsiteX2" fmla="*/ 7744618 w 8186416"/>
                <a:gd name="connsiteY2" fmla="*/ 962 h 3044456"/>
                <a:gd name="connsiteX0" fmla="*/ 8543313 w 8626012"/>
                <a:gd name="connsiteY0" fmla="*/ 1885560 h 3043494"/>
                <a:gd name="connsiteX1" fmla="*/ 709280 w 8626012"/>
                <a:gd name="connsiteY1" fmla="*/ 2998216 h 3043494"/>
                <a:gd name="connsiteX2" fmla="*/ 8184214 w 8626012"/>
                <a:gd name="connsiteY2" fmla="*/ 0 h 3043494"/>
                <a:gd name="connsiteX0" fmla="*/ 7989343 w 8072042"/>
                <a:gd name="connsiteY0" fmla="*/ 1885560 h 3043494"/>
                <a:gd name="connsiteX1" fmla="*/ 155310 w 8072042"/>
                <a:gd name="connsiteY1" fmla="*/ 2998216 h 3043494"/>
                <a:gd name="connsiteX2" fmla="*/ 3140731 w 8072042"/>
                <a:gd name="connsiteY2" fmla="*/ 340039 h 3043494"/>
                <a:gd name="connsiteX3" fmla="*/ 7630244 w 8072042"/>
                <a:gd name="connsiteY3" fmla="*/ 0 h 3043494"/>
                <a:gd name="connsiteX0" fmla="*/ 7999605 w 8082304"/>
                <a:gd name="connsiteY0" fmla="*/ 1985303 h 3143237"/>
                <a:gd name="connsiteX1" fmla="*/ 165572 w 8082304"/>
                <a:gd name="connsiteY1" fmla="*/ 3097959 h 3143237"/>
                <a:gd name="connsiteX2" fmla="*/ 2950460 w 8082304"/>
                <a:gd name="connsiteY2" fmla="*/ 253820 h 3143237"/>
                <a:gd name="connsiteX3" fmla="*/ 7640506 w 8082304"/>
                <a:gd name="connsiteY3" fmla="*/ 99743 h 3143237"/>
                <a:gd name="connsiteX0" fmla="*/ 7999605 w 8082304"/>
                <a:gd name="connsiteY0" fmla="*/ 2003588 h 3161522"/>
                <a:gd name="connsiteX1" fmla="*/ 165572 w 8082304"/>
                <a:gd name="connsiteY1" fmla="*/ 3116244 h 3161522"/>
                <a:gd name="connsiteX2" fmla="*/ 2950460 w 8082304"/>
                <a:gd name="connsiteY2" fmla="*/ 272105 h 3161522"/>
                <a:gd name="connsiteX3" fmla="*/ 7627972 w 8082304"/>
                <a:gd name="connsiteY3" fmla="*/ 68439 h 3161522"/>
                <a:gd name="connsiteX0" fmla="*/ 7999605 w 8082304"/>
                <a:gd name="connsiteY0" fmla="*/ 2046045 h 3203979"/>
                <a:gd name="connsiteX1" fmla="*/ 165572 w 8082304"/>
                <a:gd name="connsiteY1" fmla="*/ 3158701 h 3203979"/>
                <a:gd name="connsiteX2" fmla="*/ 2950460 w 8082304"/>
                <a:gd name="connsiteY2" fmla="*/ 314562 h 3203979"/>
                <a:gd name="connsiteX3" fmla="*/ 7627972 w 8082304"/>
                <a:gd name="connsiteY3" fmla="*/ 110896 h 3203979"/>
                <a:gd name="connsiteX0" fmla="*/ 7999605 w 8082304"/>
                <a:gd name="connsiteY0" fmla="*/ 1990060 h 3147994"/>
                <a:gd name="connsiteX1" fmla="*/ 165572 w 8082304"/>
                <a:gd name="connsiteY1" fmla="*/ 3102716 h 3147994"/>
                <a:gd name="connsiteX2" fmla="*/ 2950460 w 8082304"/>
                <a:gd name="connsiteY2" fmla="*/ 258577 h 3147994"/>
                <a:gd name="connsiteX3" fmla="*/ 7627972 w 8082304"/>
                <a:gd name="connsiteY3" fmla="*/ 54911 h 3147994"/>
                <a:gd name="connsiteX0" fmla="*/ 8004931 w 8087630"/>
                <a:gd name="connsiteY0" fmla="*/ 1990060 h 3147994"/>
                <a:gd name="connsiteX1" fmla="*/ 170898 w 8087630"/>
                <a:gd name="connsiteY1" fmla="*/ 3102716 h 3147994"/>
                <a:gd name="connsiteX2" fmla="*/ 2955786 w 8087630"/>
                <a:gd name="connsiteY2" fmla="*/ 258577 h 3147994"/>
                <a:gd name="connsiteX3" fmla="*/ 7633298 w 8087630"/>
                <a:gd name="connsiteY3" fmla="*/ 54911 h 3147994"/>
                <a:gd name="connsiteX0" fmla="*/ 8206487 w 8287069"/>
                <a:gd name="connsiteY0" fmla="*/ 1990060 h 3042465"/>
                <a:gd name="connsiteX1" fmla="*/ 159389 w 8287069"/>
                <a:gd name="connsiteY1" fmla="*/ 2991138 h 3042465"/>
                <a:gd name="connsiteX2" fmla="*/ 3157342 w 8287069"/>
                <a:gd name="connsiteY2" fmla="*/ 258577 h 3042465"/>
                <a:gd name="connsiteX3" fmla="*/ 7834854 w 8287069"/>
                <a:gd name="connsiteY3" fmla="*/ 54911 h 3042465"/>
                <a:gd name="connsiteX0" fmla="*/ 8206487 w 8390877"/>
                <a:gd name="connsiteY0" fmla="*/ 1990060 h 3047927"/>
                <a:gd name="connsiteX1" fmla="*/ 159389 w 8390877"/>
                <a:gd name="connsiteY1" fmla="*/ 2991138 h 3047927"/>
                <a:gd name="connsiteX2" fmla="*/ 3157342 w 8390877"/>
                <a:gd name="connsiteY2" fmla="*/ 258577 h 3047927"/>
                <a:gd name="connsiteX3" fmla="*/ 7834854 w 8390877"/>
                <a:gd name="connsiteY3" fmla="*/ 54911 h 3047927"/>
                <a:gd name="connsiteX0" fmla="*/ 8206487 w 8390009"/>
                <a:gd name="connsiteY0" fmla="*/ 1990060 h 3117122"/>
                <a:gd name="connsiteX1" fmla="*/ 159389 w 8390009"/>
                <a:gd name="connsiteY1" fmla="*/ 2991138 h 3117122"/>
                <a:gd name="connsiteX2" fmla="*/ 3157342 w 8390009"/>
                <a:gd name="connsiteY2" fmla="*/ 258577 h 3117122"/>
                <a:gd name="connsiteX3" fmla="*/ 7834854 w 8390009"/>
                <a:gd name="connsiteY3" fmla="*/ 54911 h 3117122"/>
                <a:gd name="connsiteX0" fmla="*/ 8206721 w 8390243"/>
                <a:gd name="connsiteY0" fmla="*/ 1990060 h 3117122"/>
                <a:gd name="connsiteX1" fmla="*/ 159623 w 8390243"/>
                <a:gd name="connsiteY1" fmla="*/ 2991138 h 3117122"/>
                <a:gd name="connsiteX2" fmla="*/ 3157576 w 8390243"/>
                <a:gd name="connsiteY2" fmla="*/ 258577 h 3117122"/>
                <a:gd name="connsiteX3" fmla="*/ 7835088 w 8390243"/>
                <a:gd name="connsiteY3" fmla="*/ 54911 h 3117122"/>
                <a:gd name="connsiteX0" fmla="*/ 8460868 w 8641844"/>
                <a:gd name="connsiteY0" fmla="*/ 1990060 h 3238102"/>
                <a:gd name="connsiteX1" fmla="*/ 413770 w 8641844"/>
                <a:gd name="connsiteY1" fmla="*/ 2991138 h 3238102"/>
                <a:gd name="connsiteX2" fmla="*/ 3411723 w 8641844"/>
                <a:gd name="connsiteY2" fmla="*/ 258577 h 3238102"/>
                <a:gd name="connsiteX3" fmla="*/ 8089235 w 8641844"/>
                <a:gd name="connsiteY3" fmla="*/ 54911 h 3238102"/>
                <a:gd name="connsiteX0" fmla="*/ 8460868 w 8682309"/>
                <a:gd name="connsiteY0" fmla="*/ 1990060 h 3230003"/>
                <a:gd name="connsiteX1" fmla="*/ 413770 w 8682309"/>
                <a:gd name="connsiteY1" fmla="*/ 2991138 h 3230003"/>
                <a:gd name="connsiteX2" fmla="*/ 3411723 w 8682309"/>
                <a:gd name="connsiteY2" fmla="*/ 258577 h 3230003"/>
                <a:gd name="connsiteX3" fmla="*/ 8089235 w 8682309"/>
                <a:gd name="connsiteY3" fmla="*/ 54911 h 3230003"/>
                <a:gd name="connsiteX0" fmla="*/ 8662064 w 8883913"/>
                <a:gd name="connsiteY0" fmla="*/ 1957771 h 3022232"/>
                <a:gd name="connsiteX1" fmla="*/ 614966 w 8883913"/>
                <a:gd name="connsiteY1" fmla="*/ 2958849 h 3022232"/>
                <a:gd name="connsiteX2" fmla="*/ 1466805 w 8883913"/>
                <a:gd name="connsiteY2" fmla="*/ 367618 h 3022232"/>
                <a:gd name="connsiteX3" fmla="*/ 8290431 w 8883913"/>
                <a:gd name="connsiteY3" fmla="*/ 22622 h 3022232"/>
                <a:gd name="connsiteX0" fmla="*/ 8983190 w 9207699"/>
                <a:gd name="connsiteY0" fmla="*/ 1941892 h 2985570"/>
                <a:gd name="connsiteX1" fmla="*/ 936092 w 9207699"/>
                <a:gd name="connsiteY1" fmla="*/ 2942970 h 2985570"/>
                <a:gd name="connsiteX2" fmla="*/ 1070160 w 9207699"/>
                <a:gd name="connsiteY2" fmla="*/ 728621 h 2985570"/>
                <a:gd name="connsiteX3" fmla="*/ 8611557 w 9207699"/>
                <a:gd name="connsiteY3" fmla="*/ 6743 h 2985570"/>
                <a:gd name="connsiteX0" fmla="*/ 8453770 w 8706152"/>
                <a:gd name="connsiteY0" fmla="*/ 1944670 h 3018064"/>
                <a:gd name="connsiteX1" fmla="*/ 1474576 w 8706152"/>
                <a:gd name="connsiteY1" fmla="*/ 2977155 h 3018064"/>
                <a:gd name="connsiteX2" fmla="*/ 540740 w 8706152"/>
                <a:gd name="connsiteY2" fmla="*/ 731399 h 3018064"/>
                <a:gd name="connsiteX3" fmla="*/ 8082137 w 8706152"/>
                <a:gd name="connsiteY3" fmla="*/ 9521 h 3018064"/>
                <a:gd name="connsiteX0" fmla="*/ 8453770 w 8706152"/>
                <a:gd name="connsiteY0" fmla="*/ 2000052 h 3073446"/>
                <a:gd name="connsiteX1" fmla="*/ 1474576 w 8706152"/>
                <a:gd name="connsiteY1" fmla="*/ 3032537 h 3073446"/>
                <a:gd name="connsiteX2" fmla="*/ 540740 w 8706152"/>
                <a:gd name="connsiteY2" fmla="*/ 786781 h 3073446"/>
                <a:gd name="connsiteX3" fmla="*/ 8082137 w 8706152"/>
                <a:gd name="connsiteY3" fmla="*/ 64903 h 3073446"/>
                <a:gd name="connsiteX0" fmla="*/ 8292922 w 8545304"/>
                <a:gd name="connsiteY0" fmla="*/ 2021966 h 3095360"/>
                <a:gd name="connsiteX1" fmla="*/ 1313728 w 8545304"/>
                <a:gd name="connsiteY1" fmla="*/ 3054451 h 3095360"/>
                <a:gd name="connsiteX2" fmla="*/ 379892 w 8545304"/>
                <a:gd name="connsiteY2" fmla="*/ 808695 h 3095360"/>
                <a:gd name="connsiteX3" fmla="*/ 7921289 w 8545304"/>
                <a:gd name="connsiteY3" fmla="*/ 86817 h 3095360"/>
                <a:gd name="connsiteX0" fmla="*/ 8414202 w 8666584"/>
                <a:gd name="connsiteY0" fmla="*/ 2028594 h 3101988"/>
                <a:gd name="connsiteX1" fmla="*/ 1435008 w 8666584"/>
                <a:gd name="connsiteY1" fmla="*/ 3061079 h 3101988"/>
                <a:gd name="connsiteX2" fmla="*/ 501172 w 8666584"/>
                <a:gd name="connsiteY2" fmla="*/ 815323 h 3101988"/>
                <a:gd name="connsiteX3" fmla="*/ 8042569 w 8666584"/>
                <a:gd name="connsiteY3" fmla="*/ 93445 h 3101988"/>
                <a:gd name="connsiteX0" fmla="*/ 8613656 w 10401369"/>
                <a:gd name="connsiteY0" fmla="*/ 2021307 h 3094701"/>
                <a:gd name="connsiteX1" fmla="*/ 1634462 w 10401369"/>
                <a:gd name="connsiteY1" fmla="*/ 3053792 h 3094701"/>
                <a:gd name="connsiteX2" fmla="*/ 700626 w 10401369"/>
                <a:gd name="connsiteY2" fmla="*/ 808036 h 3094701"/>
                <a:gd name="connsiteX3" fmla="*/ 10401369 w 10401369"/>
                <a:gd name="connsiteY3" fmla="*/ 63176 h 3094701"/>
                <a:gd name="connsiteX0" fmla="*/ 8613656 w 10401369"/>
                <a:gd name="connsiteY0" fmla="*/ 1678964 h 2752358"/>
                <a:gd name="connsiteX1" fmla="*/ 1634462 w 10401369"/>
                <a:gd name="connsiteY1" fmla="*/ 2711449 h 2752358"/>
                <a:gd name="connsiteX2" fmla="*/ 700626 w 10401369"/>
                <a:gd name="connsiteY2" fmla="*/ 465693 h 2752358"/>
                <a:gd name="connsiteX3" fmla="*/ 10401369 w 10401369"/>
                <a:gd name="connsiteY3" fmla="*/ 111504 h 2752358"/>
                <a:gd name="connsiteX0" fmla="*/ 8442251 w 10229964"/>
                <a:gd name="connsiteY0" fmla="*/ 1697102 h 2770496"/>
                <a:gd name="connsiteX1" fmla="*/ 1463057 w 10229964"/>
                <a:gd name="connsiteY1" fmla="*/ 2729587 h 2770496"/>
                <a:gd name="connsiteX2" fmla="*/ 529221 w 10229964"/>
                <a:gd name="connsiteY2" fmla="*/ 483831 h 2770496"/>
                <a:gd name="connsiteX3" fmla="*/ 7915033 w 10229964"/>
                <a:gd name="connsiteY3" fmla="*/ 13262 h 2770496"/>
                <a:gd name="connsiteX4" fmla="*/ 10229964 w 10229964"/>
                <a:gd name="connsiteY4" fmla="*/ 129642 h 2770496"/>
                <a:gd name="connsiteX0" fmla="*/ 8435682 w 10223395"/>
                <a:gd name="connsiteY0" fmla="*/ 1965147 h 3038541"/>
                <a:gd name="connsiteX1" fmla="*/ 1456488 w 10223395"/>
                <a:gd name="connsiteY1" fmla="*/ 2997632 h 3038541"/>
                <a:gd name="connsiteX2" fmla="*/ 522652 w 10223395"/>
                <a:gd name="connsiteY2" fmla="*/ 751876 h 3038541"/>
                <a:gd name="connsiteX3" fmla="*/ 7819725 w 10223395"/>
                <a:gd name="connsiteY3" fmla="*/ 5539 h 3038541"/>
                <a:gd name="connsiteX4" fmla="*/ 10223395 w 10223395"/>
                <a:gd name="connsiteY4" fmla="*/ 397687 h 3038541"/>
                <a:gd name="connsiteX0" fmla="*/ 8435682 w 10223395"/>
                <a:gd name="connsiteY0" fmla="*/ 1959608 h 3033002"/>
                <a:gd name="connsiteX1" fmla="*/ 1456488 w 10223395"/>
                <a:gd name="connsiteY1" fmla="*/ 2992093 h 3033002"/>
                <a:gd name="connsiteX2" fmla="*/ 522652 w 10223395"/>
                <a:gd name="connsiteY2" fmla="*/ 746337 h 3033002"/>
                <a:gd name="connsiteX3" fmla="*/ 7819725 w 10223395"/>
                <a:gd name="connsiteY3" fmla="*/ 0 h 3033002"/>
                <a:gd name="connsiteX4" fmla="*/ 10223395 w 10223395"/>
                <a:gd name="connsiteY4" fmla="*/ 392148 h 3033002"/>
                <a:gd name="connsiteX0" fmla="*/ 8435682 w 10223395"/>
                <a:gd name="connsiteY0" fmla="*/ 1965904 h 3039298"/>
                <a:gd name="connsiteX1" fmla="*/ 1456488 w 10223395"/>
                <a:gd name="connsiteY1" fmla="*/ 2998389 h 3039298"/>
                <a:gd name="connsiteX2" fmla="*/ 522652 w 10223395"/>
                <a:gd name="connsiteY2" fmla="*/ 752633 h 3039298"/>
                <a:gd name="connsiteX3" fmla="*/ 7819725 w 10223395"/>
                <a:gd name="connsiteY3" fmla="*/ 6296 h 3039298"/>
                <a:gd name="connsiteX4" fmla="*/ 10223395 w 10223395"/>
                <a:gd name="connsiteY4" fmla="*/ 398444 h 3039298"/>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9713113 w 10273253"/>
                <a:gd name="connsiteY0" fmla="*/ 1926304 h 3030747"/>
                <a:gd name="connsiteX1" fmla="*/ 1506346 w 10273253"/>
                <a:gd name="connsiteY1" fmla="*/ 2993260 h 3030747"/>
                <a:gd name="connsiteX2" fmla="*/ 572510 w 10273253"/>
                <a:gd name="connsiteY2" fmla="*/ 747504 h 3030747"/>
                <a:gd name="connsiteX3" fmla="*/ 7869583 w 10273253"/>
                <a:gd name="connsiteY3" fmla="*/ 1167 h 3030747"/>
                <a:gd name="connsiteX4" fmla="*/ 10273253 w 10273253"/>
                <a:gd name="connsiteY4" fmla="*/ 393315 h 3030747"/>
                <a:gd name="connsiteX0" fmla="*/ 9746404 w 10306544"/>
                <a:gd name="connsiteY0" fmla="*/ 1926181 h 3044950"/>
                <a:gd name="connsiteX1" fmla="*/ 1539637 w 10306544"/>
                <a:gd name="connsiteY1" fmla="*/ 2993137 h 3044950"/>
                <a:gd name="connsiteX2" fmla="*/ 560882 w 10306544"/>
                <a:gd name="connsiteY2" fmla="*/ 468210 h 3044950"/>
                <a:gd name="connsiteX3" fmla="*/ 7902874 w 10306544"/>
                <a:gd name="connsiteY3" fmla="*/ 1044 h 3044950"/>
                <a:gd name="connsiteX4" fmla="*/ 10306544 w 10306544"/>
                <a:gd name="connsiteY4" fmla="*/ 393192 h 3044950"/>
                <a:gd name="connsiteX0" fmla="*/ 9429912 w 9990052"/>
                <a:gd name="connsiteY0" fmla="*/ 1817812 h 2936581"/>
                <a:gd name="connsiteX1" fmla="*/ 1223145 w 9990052"/>
                <a:gd name="connsiteY1" fmla="*/ 2884768 h 2936581"/>
                <a:gd name="connsiteX2" fmla="*/ 244390 w 9990052"/>
                <a:gd name="connsiteY2" fmla="*/ 359841 h 2936581"/>
                <a:gd name="connsiteX3" fmla="*/ 3272857 w 9990052"/>
                <a:gd name="connsiteY3" fmla="*/ 10450 h 2936581"/>
                <a:gd name="connsiteX4" fmla="*/ 9990052 w 9990052"/>
                <a:gd name="connsiteY4" fmla="*/ 284823 h 2936581"/>
                <a:gd name="connsiteX0" fmla="*/ 9429912 w 9655483"/>
                <a:gd name="connsiteY0" fmla="*/ 1817812 h 2936581"/>
                <a:gd name="connsiteX1" fmla="*/ 1223145 w 9655483"/>
                <a:gd name="connsiteY1" fmla="*/ 2884768 h 2936581"/>
                <a:gd name="connsiteX2" fmla="*/ 244390 w 9655483"/>
                <a:gd name="connsiteY2" fmla="*/ 359841 h 2936581"/>
                <a:gd name="connsiteX3" fmla="*/ 3272857 w 9655483"/>
                <a:gd name="connsiteY3" fmla="*/ 10450 h 2936581"/>
                <a:gd name="connsiteX0" fmla="*/ 9435187 w 9660759"/>
                <a:gd name="connsiteY0" fmla="*/ 1939860 h 3058629"/>
                <a:gd name="connsiteX1" fmla="*/ 1228420 w 9660759"/>
                <a:gd name="connsiteY1" fmla="*/ 3006816 h 3058629"/>
                <a:gd name="connsiteX2" fmla="*/ 249665 w 9660759"/>
                <a:gd name="connsiteY2" fmla="*/ 481889 h 3058629"/>
                <a:gd name="connsiteX3" fmla="*/ 3350628 w 9660759"/>
                <a:gd name="connsiteY3" fmla="*/ 0 h 3058629"/>
                <a:gd name="connsiteX0" fmla="*/ 9501322 w 9727236"/>
                <a:gd name="connsiteY0" fmla="*/ 1939860 h 3038603"/>
                <a:gd name="connsiteX1" fmla="*/ 1294555 w 9727236"/>
                <a:gd name="connsiteY1" fmla="*/ 3006816 h 3038603"/>
                <a:gd name="connsiteX2" fmla="*/ 225179 w 9727236"/>
                <a:gd name="connsiteY2" fmla="*/ 879381 h 3038603"/>
                <a:gd name="connsiteX3" fmla="*/ 3416763 w 9727236"/>
                <a:gd name="connsiteY3" fmla="*/ 0 h 3038603"/>
                <a:gd name="connsiteX0" fmla="*/ 8285526 w 8537166"/>
                <a:gd name="connsiteY0" fmla="*/ 2003523 h 3044670"/>
                <a:gd name="connsiteX1" fmla="*/ 1250172 w 8537166"/>
                <a:gd name="connsiteY1" fmla="*/ 3006816 h 3044670"/>
                <a:gd name="connsiteX2" fmla="*/ 180796 w 8537166"/>
                <a:gd name="connsiteY2" fmla="*/ 879381 h 3044670"/>
                <a:gd name="connsiteX3" fmla="*/ 3372380 w 8537166"/>
                <a:gd name="connsiteY3" fmla="*/ 0 h 3044670"/>
                <a:gd name="connsiteX0" fmla="*/ 8285526 w 8647003"/>
                <a:gd name="connsiteY0" fmla="*/ 2003523 h 3029705"/>
                <a:gd name="connsiteX1" fmla="*/ 1250172 w 8647003"/>
                <a:gd name="connsiteY1" fmla="*/ 3006816 h 3029705"/>
                <a:gd name="connsiteX2" fmla="*/ 180796 w 8647003"/>
                <a:gd name="connsiteY2" fmla="*/ 879381 h 3029705"/>
                <a:gd name="connsiteX3" fmla="*/ 3372380 w 8647003"/>
                <a:gd name="connsiteY3" fmla="*/ 0 h 3029705"/>
                <a:gd name="connsiteX0" fmla="*/ 8275911 w 8580613"/>
                <a:gd name="connsiteY0" fmla="*/ 2003523 h 3053646"/>
                <a:gd name="connsiteX1" fmla="*/ 7985558 w 8580613"/>
                <a:gd name="connsiteY1" fmla="*/ 2323344 h 3053646"/>
                <a:gd name="connsiteX2" fmla="*/ 1240557 w 8580613"/>
                <a:gd name="connsiteY2" fmla="*/ 3006816 h 3053646"/>
                <a:gd name="connsiteX3" fmla="*/ 171181 w 8580613"/>
                <a:gd name="connsiteY3" fmla="*/ 879381 h 3053646"/>
                <a:gd name="connsiteX4" fmla="*/ 3362765 w 8580613"/>
                <a:gd name="connsiteY4" fmla="*/ 0 h 3053646"/>
                <a:gd name="connsiteX0" fmla="*/ 8317515 w 9542091"/>
                <a:gd name="connsiteY0" fmla="*/ 2003523 h 3060454"/>
                <a:gd name="connsiteX1" fmla="*/ 9184113 w 9542091"/>
                <a:gd name="connsiteY1" fmla="*/ 2387006 h 3060454"/>
                <a:gd name="connsiteX2" fmla="*/ 1282161 w 9542091"/>
                <a:gd name="connsiteY2" fmla="*/ 3006816 h 3060454"/>
                <a:gd name="connsiteX3" fmla="*/ 212785 w 9542091"/>
                <a:gd name="connsiteY3" fmla="*/ 879381 h 3060454"/>
                <a:gd name="connsiteX4" fmla="*/ 3404369 w 9542091"/>
                <a:gd name="connsiteY4" fmla="*/ 0 h 3060454"/>
                <a:gd name="connsiteX0" fmla="*/ 8317515 w 9490314"/>
                <a:gd name="connsiteY0" fmla="*/ 2003523 h 3060454"/>
                <a:gd name="connsiteX1" fmla="*/ 9184113 w 9490314"/>
                <a:gd name="connsiteY1" fmla="*/ 2387006 h 3060454"/>
                <a:gd name="connsiteX2" fmla="*/ 1282161 w 9490314"/>
                <a:gd name="connsiteY2" fmla="*/ 3006816 h 3060454"/>
                <a:gd name="connsiteX3" fmla="*/ 212785 w 9490314"/>
                <a:gd name="connsiteY3" fmla="*/ 879381 h 3060454"/>
                <a:gd name="connsiteX4" fmla="*/ 3404369 w 9490314"/>
                <a:gd name="connsiteY4" fmla="*/ 0 h 3060454"/>
                <a:gd name="connsiteX0" fmla="*/ 8317515 w 9518385"/>
                <a:gd name="connsiteY0" fmla="*/ 2003523 h 3060454"/>
                <a:gd name="connsiteX1" fmla="*/ 9184113 w 9518385"/>
                <a:gd name="connsiteY1" fmla="*/ 2387006 h 3060454"/>
                <a:gd name="connsiteX2" fmla="*/ 1282161 w 9518385"/>
                <a:gd name="connsiteY2" fmla="*/ 3006816 h 3060454"/>
                <a:gd name="connsiteX3" fmla="*/ 212785 w 9518385"/>
                <a:gd name="connsiteY3" fmla="*/ 879381 h 3060454"/>
                <a:gd name="connsiteX4" fmla="*/ 3404369 w 9518385"/>
                <a:gd name="connsiteY4" fmla="*/ 0 h 3060454"/>
                <a:gd name="connsiteX0" fmla="*/ 8317515 w 9265712"/>
                <a:gd name="connsiteY0" fmla="*/ 2003523 h 3114118"/>
                <a:gd name="connsiteX1" fmla="*/ 9184113 w 9265712"/>
                <a:gd name="connsiteY1" fmla="*/ 2387006 h 3114118"/>
                <a:gd name="connsiteX2" fmla="*/ 1282161 w 9265712"/>
                <a:gd name="connsiteY2" fmla="*/ 3006816 h 3114118"/>
                <a:gd name="connsiteX3" fmla="*/ 212785 w 9265712"/>
                <a:gd name="connsiteY3" fmla="*/ 879381 h 3114118"/>
                <a:gd name="connsiteX4" fmla="*/ 3404369 w 9265712"/>
                <a:gd name="connsiteY4" fmla="*/ 0 h 3114118"/>
                <a:gd name="connsiteX0" fmla="*/ 8317515 w 9265712"/>
                <a:gd name="connsiteY0" fmla="*/ 1124141 h 2234736"/>
                <a:gd name="connsiteX1" fmla="*/ 9184113 w 9265712"/>
                <a:gd name="connsiteY1" fmla="*/ 1507624 h 2234736"/>
                <a:gd name="connsiteX2" fmla="*/ 1282161 w 9265712"/>
                <a:gd name="connsiteY2" fmla="*/ 2127434 h 2234736"/>
                <a:gd name="connsiteX3" fmla="*/ 212785 w 9265712"/>
                <a:gd name="connsiteY3" fmla="*/ -1 h 2234736"/>
                <a:gd name="connsiteX0" fmla="*/ 7035354 w 7983551"/>
                <a:gd name="connsiteY0" fmla="*/ 0 h 1110595"/>
                <a:gd name="connsiteX1" fmla="*/ 7901952 w 7983551"/>
                <a:gd name="connsiteY1" fmla="*/ 383483 h 1110595"/>
                <a:gd name="connsiteX2" fmla="*/ 0 w 7983551"/>
                <a:gd name="connsiteY2" fmla="*/ 1003293 h 1110595"/>
                <a:gd name="connsiteX0" fmla="*/ 1288 w 949485"/>
                <a:gd name="connsiteY0" fmla="*/ 0 h 383483"/>
                <a:gd name="connsiteX1" fmla="*/ 867886 w 949485"/>
                <a:gd name="connsiteY1" fmla="*/ 383483 h 383483"/>
                <a:gd name="connsiteX0" fmla="*/ 1035 w 1267921"/>
                <a:gd name="connsiteY0" fmla="*/ 0 h 408949"/>
                <a:gd name="connsiteX1" fmla="*/ 1200257 w 1267921"/>
                <a:gd name="connsiteY1" fmla="*/ 408949 h 408949"/>
                <a:gd name="connsiteX0" fmla="*/ 1199 w 1045817"/>
                <a:gd name="connsiteY0" fmla="*/ 0 h 574471"/>
                <a:gd name="connsiteX1" fmla="*/ 969031 w 1045817"/>
                <a:gd name="connsiteY1" fmla="*/ 574471 h 574471"/>
                <a:gd name="connsiteX0" fmla="*/ 1150 w 1106038"/>
                <a:gd name="connsiteY0" fmla="*/ 159938 h 164903"/>
                <a:gd name="connsiteX1" fmla="*/ 1031971 w 1106038"/>
                <a:gd name="connsiteY1" fmla="*/ 111920 h 164903"/>
                <a:gd name="connsiteX0" fmla="*/ 6138 w 1036959"/>
                <a:gd name="connsiteY0" fmla="*/ 48018 h 239886"/>
                <a:gd name="connsiteX1" fmla="*/ 1036959 w 1036959"/>
                <a:gd name="connsiteY1" fmla="*/ 0 h 239886"/>
                <a:gd name="connsiteX0" fmla="*/ 2170 w 1032991"/>
                <a:gd name="connsiteY0" fmla="*/ 48018 h 107162"/>
                <a:gd name="connsiteX1" fmla="*/ 1032991 w 1032991"/>
                <a:gd name="connsiteY1" fmla="*/ 0 h 107162"/>
                <a:gd name="connsiteX0" fmla="*/ 0 w 1030821"/>
                <a:gd name="connsiteY0" fmla="*/ 48018 h 79680"/>
                <a:gd name="connsiteX1" fmla="*/ 1030821 w 1030821"/>
                <a:gd name="connsiteY1" fmla="*/ 0 h 79680"/>
                <a:gd name="connsiteX0" fmla="*/ 0 w 7077799"/>
                <a:gd name="connsiteY0" fmla="*/ 419 h 2051173"/>
                <a:gd name="connsiteX1" fmla="*/ 7077799 w 7077799"/>
                <a:gd name="connsiteY1" fmla="*/ 2042189 h 2051173"/>
                <a:gd name="connsiteX0" fmla="*/ 0 w 7182782"/>
                <a:gd name="connsiteY0" fmla="*/ 475 h 1785594"/>
                <a:gd name="connsiteX1" fmla="*/ 7182782 w 7182782"/>
                <a:gd name="connsiteY1" fmla="*/ 1775463 h 1785594"/>
                <a:gd name="connsiteX0" fmla="*/ 0 w 7187289"/>
                <a:gd name="connsiteY0" fmla="*/ 272 h 2232643"/>
                <a:gd name="connsiteX1" fmla="*/ 7182782 w 7187289"/>
                <a:gd name="connsiteY1" fmla="*/ 1775260 h 2232643"/>
                <a:gd name="connsiteX0" fmla="*/ 0 w 7187300"/>
                <a:gd name="connsiteY0" fmla="*/ -1 h 2243272"/>
                <a:gd name="connsiteX1" fmla="*/ 3455419 w 7187300"/>
                <a:gd name="connsiteY1" fmla="*/ 1399651 h 2243272"/>
                <a:gd name="connsiteX2" fmla="*/ 7182782 w 7187300"/>
                <a:gd name="connsiteY2" fmla="*/ 1774987 h 2243272"/>
                <a:gd name="connsiteX0" fmla="*/ 0 w 7187136"/>
                <a:gd name="connsiteY0" fmla="*/ 1 h 3289355"/>
                <a:gd name="connsiteX1" fmla="*/ 3182465 w 7187136"/>
                <a:gd name="connsiteY1" fmla="*/ 3289356 h 3289355"/>
                <a:gd name="connsiteX2" fmla="*/ 7182782 w 7187136"/>
                <a:gd name="connsiteY2" fmla="*/ 1774989 h 3289355"/>
                <a:gd name="connsiteX0" fmla="*/ 0 w 7191331"/>
                <a:gd name="connsiteY0" fmla="*/ -1 h 3386881"/>
                <a:gd name="connsiteX1" fmla="*/ 3182465 w 7191331"/>
                <a:gd name="connsiteY1" fmla="*/ 3289354 h 3386881"/>
                <a:gd name="connsiteX2" fmla="*/ 7182782 w 7191331"/>
                <a:gd name="connsiteY2" fmla="*/ 1774987 h 3386881"/>
                <a:gd name="connsiteX0" fmla="*/ 0 w 7192152"/>
                <a:gd name="connsiteY0" fmla="*/ 1 h 3670775"/>
                <a:gd name="connsiteX1" fmla="*/ 3182465 w 7192152"/>
                <a:gd name="connsiteY1" fmla="*/ 3289356 h 3670775"/>
                <a:gd name="connsiteX2" fmla="*/ 7182782 w 7192152"/>
                <a:gd name="connsiteY2" fmla="*/ 1774989 h 3670775"/>
                <a:gd name="connsiteX0" fmla="*/ 0 w 7193258"/>
                <a:gd name="connsiteY0" fmla="*/ -1 h 3310855"/>
                <a:gd name="connsiteX1" fmla="*/ 3182465 w 7193258"/>
                <a:gd name="connsiteY1" fmla="*/ 3289354 h 3310855"/>
                <a:gd name="connsiteX2" fmla="*/ 7182782 w 7193258"/>
                <a:gd name="connsiteY2" fmla="*/ 1774987 h 3310855"/>
                <a:gd name="connsiteX0" fmla="*/ 170619 w 7363877"/>
                <a:gd name="connsiteY0" fmla="*/ 1 h 3310857"/>
                <a:gd name="connsiteX1" fmla="*/ 3353084 w 7363877"/>
                <a:gd name="connsiteY1" fmla="*/ 3289356 h 3310857"/>
                <a:gd name="connsiteX2" fmla="*/ 7353401 w 7363877"/>
                <a:gd name="connsiteY2" fmla="*/ 1774989 h 3310857"/>
                <a:gd name="connsiteX0" fmla="*/ 344951 w 7534413"/>
                <a:gd name="connsiteY0" fmla="*/ -1 h 3076848"/>
                <a:gd name="connsiteX1" fmla="*/ 1742718 w 7534413"/>
                <a:gd name="connsiteY1" fmla="*/ 3000340 h 3076848"/>
                <a:gd name="connsiteX2" fmla="*/ 7527733 w 7534413"/>
                <a:gd name="connsiteY2" fmla="*/ 1774987 h 3076848"/>
                <a:gd name="connsiteX0" fmla="*/ 344951 w 7626274"/>
                <a:gd name="connsiteY0" fmla="*/ 1 h 3013567"/>
                <a:gd name="connsiteX1" fmla="*/ 1742718 w 7626274"/>
                <a:gd name="connsiteY1" fmla="*/ 3000342 h 3013567"/>
                <a:gd name="connsiteX2" fmla="*/ 7527733 w 7626274"/>
                <a:gd name="connsiteY2" fmla="*/ 1774989 h 3013567"/>
                <a:gd name="connsiteX0" fmla="*/ 289112 w 7795392"/>
                <a:gd name="connsiteY0" fmla="*/ 975788 h 1294956"/>
                <a:gd name="connsiteX1" fmla="*/ 1911800 w 7795392"/>
                <a:gd name="connsiteY1" fmla="*/ 1225353 h 1294956"/>
                <a:gd name="connsiteX2" fmla="*/ 7696815 w 7795392"/>
                <a:gd name="connsiteY2" fmla="*/ 0 h 1294956"/>
                <a:gd name="connsiteX0" fmla="*/ 285523 w 7618214"/>
                <a:gd name="connsiteY0" fmla="*/ 1986756 h 2380334"/>
                <a:gd name="connsiteX1" fmla="*/ 1908211 w 7618214"/>
                <a:gd name="connsiteY1" fmla="*/ 2236321 h 2380334"/>
                <a:gd name="connsiteX2" fmla="*/ 7517201 w 7618214"/>
                <a:gd name="connsiteY2" fmla="*/ 0 h 2380334"/>
                <a:gd name="connsiteX0" fmla="*/ 113938 w 7552574"/>
                <a:gd name="connsiteY0" fmla="*/ 1986756 h 3551386"/>
                <a:gd name="connsiteX1" fmla="*/ 4817063 w 7552574"/>
                <a:gd name="connsiteY1" fmla="*/ 3505907 h 3551386"/>
                <a:gd name="connsiteX2" fmla="*/ 7345616 w 7552574"/>
                <a:gd name="connsiteY2" fmla="*/ 0 h 3551386"/>
                <a:gd name="connsiteX0" fmla="*/ 111768 w 7550404"/>
                <a:gd name="connsiteY0" fmla="*/ 1986756 h 3580182"/>
                <a:gd name="connsiteX1" fmla="*/ 4814893 w 7550404"/>
                <a:gd name="connsiteY1" fmla="*/ 3505907 h 3580182"/>
                <a:gd name="connsiteX2" fmla="*/ 7343446 w 7550404"/>
                <a:gd name="connsiteY2" fmla="*/ 0 h 3580182"/>
                <a:gd name="connsiteX0" fmla="*/ 111768 w 7451000"/>
                <a:gd name="connsiteY0" fmla="*/ 1986756 h 3580182"/>
                <a:gd name="connsiteX1" fmla="*/ 4814893 w 7451000"/>
                <a:gd name="connsiteY1" fmla="*/ 3505907 h 3580182"/>
                <a:gd name="connsiteX2" fmla="*/ 7343446 w 7451000"/>
                <a:gd name="connsiteY2" fmla="*/ 0 h 3580182"/>
                <a:gd name="connsiteX0" fmla="*/ 110854 w 7553892"/>
                <a:gd name="connsiteY0" fmla="*/ 1986756 h 3624503"/>
                <a:gd name="connsiteX1" fmla="*/ 4813979 w 7553892"/>
                <a:gd name="connsiteY1" fmla="*/ 3505907 h 3624503"/>
                <a:gd name="connsiteX2" fmla="*/ 7342532 w 7553892"/>
                <a:gd name="connsiteY2" fmla="*/ 0 h 3624503"/>
                <a:gd name="connsiteX0" fmla="*/ 105161 w 7592753"/>
                <a:gd name="connsiteY0" fmla="*/ 1986756 h 3646081"/>
                <a:gd name="connsiteX1" fmla="*/ 5082103 w 7592753"/>
                <a:gd name="connsiteY1" fmla="*/ 3529418 h 3646081"/>
                <a:gd name="connsiteX2" fmla="*/ 7336839 w 7592753"/>
                <a:gd name="connsiteY2" fmla="*/ 0 h 3646081"/>
                <a:gd name="connsiteX0" fmla="*/ 127160 w 7638542"/>
                <a:gd name="connsiteY0" fmla="*/ 1986756 h 3637742"/>
                <a:gd name="connsiteX1" fmla="*/ 5104102 w 7638542"/>
                <a:gd name="connsiteY1" fmla="*/ 3529418 h 3637742"/>
                <a:gd name="connsiteX2" fmla="*/ 7358838 w 7638542"/>
                <a:gd name="connsiteY2" fmla="*/ 0 h 3637742"/>
                <a:gd name="connsiteX0" fmla="*/ 200631 w 7712013"/>
                <a:gd name="connsiteY0" fmla="*/ 1986756 h 3644915"/>
                <a:gd name="connsiteX1" fmla="*/ 5177573 w 7712013"/>
                <a:gd name="connsiteY1" fmla="*/ 3529418 h 3644915"/>
                <a:gd name="connsiteX2" fmla="*/ 7432309 w 7712013"/>
                <a:gd name="connsiteY2" fmla="*/ 0 h 3644915"/>
                <a:gd name="connsiteX0" fmla="*/ 170578 w 7512216"/>
                <a:gd name="connsiteY0" fmla="*/ 2298844 h 3657702"/>
                <a:gd name="connsiteX1" fmla="*/ 5136365 w 7512216"/>
                <a:gd name="connsiteY1" fmla="*/ 3529418 h 3657702"/>
                <a:gd name="connsiteX2" fmla="*/ 7391101 w 7512216"/>
                <a:gd name="connsiteY2" fmla="*/ 0 h 3657702"/>
                <a:gd name="connsiteX0" fmla="*/ 68817 w 7410455"/>
                <a:gd name="connsiteY0" fmla="*/ 2298844 h 3754532"/>
                <a:gd name="connsiteX1" fmla="*/ 5034604 w 7410455"/>
                <a:gd name="connsiteY1" fmla="*/ 3529418 h 3754532"/>
                <a:gd name="connsiteX2" fmla="*/ 7289340 w 7410455"/>
                <a:gd name="connsiteY2" fmla="*/ 0 h 3754532"/>
                <a:gd name="connsiteX0" fmla="*/ 68817 w 7477255"/>
                <a:gd name="connsiteY0" fmla="*/ 2298844 h 3754532"/>
                <a:gd name="connsiteX1" fmla="*/ 5034604 w 7477255"/>
                <a:gd name="connsiteY1" fmla="*/ 3529418 h 3754532"/>
                <a:gd name="connsiteX2" fmla="*/ 7289340 w 7477255"/>
                <a:gd name="connsiteY2" fmla="*/ 0 h 3754532"/>
                <a:gd name="connsiteX0" fmla="*/ 69339 w 7558677"/>
                <a:gd name="connsiteY0" fmla="*/ 2298844 h 3686813"/>
                <a:gd name="connsiteX1" fmla="*/ 5035126 w 7558677"/>
                <a:gd name="connsiteY1" fmla="*/ 3529418 h 3686813"/>
                <a:gd name="connsiteX2" fmla="*/ 7289862 w 7558677"/>
                <a:gd name="connsiteY2" fmla="*/ 0 h 3686813"/>
                <a:gd name="connsiteX0" fmla="*/ 69339 w 7289862"/>
                <a:gd name="connsiteY0" fmla="*/ 2298844 h 3686813"/>
                <a:gd name="connsiteX1" fmla="*/ 5035126 w 7289862"/>
                <a:gd name="connsiteY1" fmla="*/ 3529418 h 3686813"/>
                <a:gd name="connsiteX2" fmla="*/ 6616560 w 7289862"/>
                <a:gd name="connsiteY2" fmla="*/ 2621010 h 3686813"/>
                <a:gd name="connsiteX3" fmla="*/ 7289862 w 7289862"/>
                <a:gd name="connsiteY3" fmla="*/ 0 h 3686813"/>
                <a:gd name="connsiteX0" fmla="*/ 68158 w 7288681"/>
                <a:gd name="connsiteY0" fmla="*/ 2298844 h 3579038"/>
                <a:gd name="connsiteX1" fmla="*/ 5033945 w 7288681"/>
                <a:gd name="connsiteY1" fmla="*/ 3529418 h 3579038"/>
                <a:gd name="connsiteX2" fmla="*/ 6994627 w 7288681"/>
                <a:gd name="connsiteY2" fmla="*/ 2371340 h 3579038"/>
                <a:gd name="connsiteX3" fmla="*/ 7288681 w 7288681"/>
                <a:gd name="connsiteY3" fmla="*/ 0 h 3579038"/>
                <a:gd name="connsiteX0" fmla="*/ 68158 w 7419649"/>
                <a:gd name="connsiteY0" fmla="*/ 2298844 h 3579038"/>
                <a:gd name="connsiteX1" fmla="*/ 5033945 w 7419649"/>
                <a:gd name="connsiteY1" fmla="*/ 3529418 h 3579038"/>
                <a:gd name="connsiteX2" fmla="*/ 6994627 w 7419649"/>
                <a:gd name="connsiteY2" fmla="*/ 2371340 h 3579038"/>
                <a:gd name="connsiteX3" fmla="*/ 7288681 w 7419649"/>
                <a:gd name="connsiteY3" fmla="*/ 0 h 3579038"/>
                <a:gd name="connsiteX0" fmla="*/ 58765 w 7410256"/>
                <a:gd name="connsiteY0" fmla="*/ 2298844 h 3606735"/>
                <a:gd name="connsiteX1" fmla="*/ 5024552 w 7410256"/>
                <a:gd name="connsiteY1" fmla="*/ 3529418 h 3606735"/>
                <a:gd name="connsiteX2" fmla="*/ 6985234 w 7410256"/>
                <a:gd name="connsiteY2" fmla="*/ 2371340 h 3606735"/>
                <a:gd name="connsiteX3" fmla="*/ 7279288 w 7410256"/>
                <a:gd name="connsiteY3" fmla="*/ 0 h 3606735"/>
                <a:gd name="connsiteX0" fmla="*/ 0 w 7351491"/>
                <a:gd name="connsiteY0" fmla="*/ 2298844 h 3598122"/>
                <a:gd name="connsiteX1" fmla="*/ 869650 w 7351491"/>
                <a:gd name="connsiteY1" fmla="*/ 3338810 h 3598122"/>
                <a:gd name="connsiteX2" fmla="*/ 4965787 w 7351491"/>
                <a:gd name="connsiteY2" fmla="*/ 3529418 h 3598122"/>
                <a:gd name="connsiteX3" fmla="*/ 6926469 w 7351491"/>
                <a:gd name="connsiteY3" fmla="*/ 2371340 h 3598122"/>
                <a:gd name="connsiteX4" fmla="*/ 7220523 w 7351491"/>
                <a:gd name="connsiteY4" fmla="*/ 0 h 3598122"/>
                <a:gd name="connsiteX0" fmla="*/ 112386 w 7463877"/>
                <a:gd name="connsiteY0" fmla="*/ 2298844 h 3598122"/>
                <a:gd name="connsiteX1" fmla="*/ 982036 w 7463877"/>
                <a:gd name="connsiteY1" fmla="*/ 3338810 h 3598122"/>
                <a:gd name="connsiteX2" fmla="*/ 5078173 w 7463877"/>
                <a:gd name="connsiteY2" fmla="*/ 3529418 h 3598122"/>
                <a:gd name="connsiteX3" fmla="*/ 7038855 w 7463877"/>
                <a:gd name="connsiteY3" fmla="*/ 2371340 h 3598122"/>
                <a:gd name="connsiteX4" fmla="*/ 7332909 w 7463877"/>
                <a:gd name="connsiteY4" fmla="*/ 0 h 3598122"/>
                <a:gd name="connsiteX0" fmla="*/ 208550 w 7560041"/>
                <a:gd name="connsiteY0" fmla="*/ 2298844 h 3565232"/>
                <a:gd name="connsiteX1" fmla="*/ 676643 w 7560041"/>
                <a:gd name="connsiteY1" fmla="*/ 3182767 h 3565232"/>
                <a:gd name="connsiteX2" fmla="*/ 5174337 w 7560041"/>
                <a:gd name="connsiteY2" fmla="*/ 3529418 h 3565232"/>
                <a:gd name="connsiteX3" fmla="*/ 7135019 w 7560041"/>
                <a:gd name="connsiteY3" fmla="*/ 2371340 h 3565232"/>
                <a:gd name="connsiteX4" fmla="*/ 7429073 w 7560041"/>
                <a:gd name="connsiteY4" fmla="*/ 0 h 3565232"/>
                <a:gd name="connsiteX0" fmla="*/ 124325 w 7475816"/>
                <a:gd name="connsiteY0" fmla="*/ 2298844 h 3565232"/>
                <a:gd name="connsiteX1" fmla="*/ 592418 w 7475816"/>
                <a:gd name="connsiteY1" fmla="*/ 3182767 h 3565232"/>
                <a:gd name="connsiteX2" fmla="*/ 5090112 w 7475816"/>
                <a:gd name="connsiteY2" fmla="*/ 3529418 h 3565232"/>
                <a:gd name="connsiteX3" fmla="*/ 7050794 w 7475816"/>
                <a:gd name="connsiteY3" fmla="*/ 2371340 h 3565232"/>
                <a:gd name="connsiteX4" fmla="*/ 7344848 w 7475816"/>
                <a:gd name="connsiteY4" fmla="*/ 0 h 3565232"/>
                <a:gd name="connsiteX0" fmla="*/ 124325 w 7475816"/>
                <a:gd name="connsiteY0" fmla="*/ 2298844 h 3739577"/>
                <a:gd name="connsiteX1" fmla="*/ 592418 w 7475816"/>
                <a:gd name="connsiteY1" fmla="*/ 3182767 h 3739577"/>
                <a:gd name="connsiteX2" fmla="*/ 5161500 w 7475816"/>
                <a:gd name="connsiteY2" fmla="*/ 3715214 h 3739577"/>
                <a:gd name="connsiteX3" fmla="*/ 7050794 w 7475816"/>
                <a:gd name="connsiteY3" fmla="*/ 2371340 h 3739577"/>
                <a:gd name="connsiteX4" fmla="*/ 7344848 w 7475816"/>
                <a:gd name="connsiteY4" fmla="*/ 0 h 3739577"/>
                <a:gd name="connsiteX0" fmla="*/ 124325 w 7509950"/>
                <a:gd name="connsiteY0" fmla="*/ 2298844 h 3737826"/>
                <a:gd name="connsiteX1" fmla="*/ 592418 w 7509950"/>
                <a:gd name="connsiteY1" fmla="*/ 3182767 h 3737826"/>
                <a:gd name="connsiteX2" fmla="*/ 5161500 w 7509950"/>
                <a:gd name="connsiteY2" fmla="*/ 3715214 h 3737826"/>
                <a:gd name="connsiteX3" fmla="*/ 7165015 w 7509950"/>
                <a:gd name="connsiteY3" fmla="*/ 2408499 h 3737826"/>
                <a:gd name="connsiteX4" fmla="*/ 7344848 w 7509950"/>
                <a:gd name="connsiteY4" fmla="*/ 0 h 3737826"/>
                <a:gd name="connsiteX0" fmla="*/ 124325 w 7509950"/>
                <a:gd name="connsiteY0" fmla="*/ 2298844 h 3745210"/>
                <a:gd name="connsiteX1" fmla="*/ 592418 w 7509950"/>
                <a:gd name="connsiteY1" fmla="*/ 3182767 h 3745210"/>
                <a:gd name="connsiteX2" fmla="*/ 5161500 w 7509950"/>
                <a:gd name="connsiteY2" fmla="*/ 3715214 h 3745210"/>
                <a:gd name="connsiteX3" fmla="*/ 7165015 w 7509950"/>
                <a:gd name="connsiteY3" fmla="*/ 2408499 h 3745210"/>
                <a:gd name="connsiteX4" fmla="*/ 7344848 w 7509950"/>
                <a:gd name="connsiteY4" fmla="*/ 0 h 3745210"/>
                <a:gd name="connsiteX0" fmla="*/ 119397 w 7505022"/>
                <a:gd name="connsiteY0" fmla="*/ 2298844 h 3745210"/>
                <a:gd name="connsiteX1" fmla="*/ 587490 w 7505022"/>
                <a:gd name="connsiteY1" fmla="*/ 3182767 h 3745210"/>
                <a:gd name="connsiteX2" fmla="*/ 5156572 w 7505022"/>
                <a:gd name="connsiteY2" fmla="*/ 3715214 h 3745210"/>
                <a:gd name="connsiteX3" fmla="*/ 7160087 w 7505022"/>
                <a:gd name="connsiteY3" fmla="*/ 2408499 h 3745210"/>
                <a:gd name="connsiteX4" fmla="*/ 7339920 w 7505022"/>
                <a:gd name="connsiteY4" fmla="*/ 0 h 3745210"/>
                <a:gd name="connsiteX0" fmla="*/ 214637 w 7591961"/>
                <a:gd name="connsiteY0" fmla="*/ 2450074 h 3738048"/>
                <a:gd name="connsiteX1" fmla="*/ 674429 w 7591961"/>
                <a:gd name="connsiteY1" fmla="*/ 3182767 h 3738048"/>
                <a:gd name="connsiteX2" fmla="*/ 5243511 w 7591961"/>
                <a:gd name="connsiteY2" fmla="*/ 3715214 h 3738048"/>
                <a:gd name="connsiteX3" fmla="*/ 7247026 w 7591961"/>
                <a:gd name="connsiteY3" fmla="*/ 2408499 h 3738048"/>
                <a:gd name="connsiteX4" fmla="*/ 7426859 w 7591961"/>
                <a:gd name="connsiteY4" fmla="*/ 0 h 3738048"/>
                <a:gd name="connsiteX0" fmla="*/ 149182 w 7526506"/>
                <a:gd name="connsiteY0" fmla="*/ 2450074 h 3634446"/>
                <a:gd name="connsiteX1" fmla="*/ 608974 w 7526506"/>
                <a:gd name="connsiteY1" fmla="*/ 3182767 h 3634446"/>
                <a:gd name="connsiteX2" fmla="*/ 3642386 w 7526506"/>
                <a:gd name="connsiteY2" fmla="*/ 3607192 h 3634446"/>
                <a:gd name="connsiteX3" fmla="*/ 7181571 w 7526506"/>
                <a:gd name="connsiteY3" fmla="*/ 2408499 h 3634446"/>
                <a:gd name="connsiteX4" fmla="*/ 7361404 w 7526506"/>
                <a:gd name="connsiteY4" fmla="*/ 0 h 3634446"/>
                <a:gd name="connsiteX0" fmla="*/ 149182 w 7526506"/>
                <a:gd name="connsiteY0" fmla="*/ 2450074 h 3607759"/>
                <a:gd name="connsiteX1" fmla="*/ 608974 w 7526506"/>
                <a:gd name="connsiteY1" fmla="*/ 3182767 h 3607759"/>
                <a:gd name="connsiteX2" fmla="*/ 3642386 w 7526506"/>
                <a:gd name="connsiteY2" fmla="*/ 3607192 h 3607759"/>
                <a:gd name="connsiteX3" fmla="*/ 7181571 w 7526506"/>
                <a:gd name="connsiteY3" fmla="*/ 2408499 h 3607759"/>
                <a:gd name="connsiteX4" fmla="*/ 7361404 w 7526506"/>
                <a:gd name="connsiteY4" fmla="*/ 0 h 3607759"/>
                <a:gd name="connsiteX0" fmla="*/ 149182 w 7526506"/>
                <a:gd name="connsiteY0" fmla="*/ 2450074 h 3607926"/>
                <a:gd name="connsiteX1" fmla="*/ 608974 w 7526506"/>
                <a:gd name="connsiteY1" fmla="*/ 3182767 h 3607926"/>
                <a:gd name="connsiteX2" fmla="*/ 3642386 w 7526506"/>
                <a:gd name="connsiteY2" fmla="*/ 3607192 h 3607926"/>
                <a:gd name="connsiteX3" fmla="*/ 7181571 w 7526506"/>
                <a:gd name="connsiteY3" fmla="*/ 2408499 h 3607926"/>
                <a:gd name="connsiteX4" fmla="*/ 7361404 w 7526506"/>
                <a:gd name="connsiteY4" fmla="*/ 0 h 3607926"/>
                <a:gd name="connsiteX0" fmla="*/ 134473 w 7588125"/>
                <a:gd name="connsiteY0" fmla="*/ 1843391 h 3608369"/>
                <a:gd name="connsiteX1" fmla="*/ 670593 w 7588125"/>
                <a:gd name="connsiteY1" fmla="*/ 3182767 h 3608369"/>
                <a:gd name="connsiteX2" fmla="*/ 3704005 w 7588125"/>
                <a:gd name="connsiteY2" fmla="*/ 3607192 h 3608369"/>
                <a:gd name="connsiteX3" fmla="*/ 7243190 w 7588125"/>
                <a:gd name="connsiteY3" fmla="*/ 2408499 h 3608369"/>
                <a:gd name="connsiteX4" fmla="*/ 7423023 w 7588125"/>
                <a:gd name="connsiteY4" fmla="*/ 0 h 3608369"/>
                <a:gd name="connsiteX0" fmla="*/ 134473 w 7300417"/>
                <a:gd name="connsiteY0" fmla="*/ 1938187 h 3703165"/>
                <a:gd name="connsiteX1" fmla="*/ 670593 w 7300417"/>
                <a:gd name="connsiteY1" fmla="*/ 3277563 h 3703165"/>
                <a:gd name="connsiteX2" fmla="*/ 3704005 w 7300417"/>
                <a:gd name="connsiteY2" fmla="*/ 3701988 h 3703165"/>
                <a:gd name="connsiteX3" fmla="*/ 7243190 w 7300417"/>
                <a:gd name="connsiteY3" fmla="*/ 2503295 h 3703165"/>
                <a:gd name="connsiteX4" fmla="*/ 5753345 w 7300417"/>
                <a:gd name="connsiteY4" fmla="*/ 0 h 3703165"/>
                <a:gd name="connsiteX0" fmla="*/ 134473 w 7302456"/>
                <a:gd name="connsiteY0" fmla="*/ 1938187 h 3703165"/>
                <a:gd name="connsiteX1" fmla="*/ 670593 w 7302456"/>
                <a:gd name="connsiteY1" fmla="*/ 3277563 h 3703165"/>
                <a:gd name="connsiteX2" fmla="*/ 3704005 w 7302456"/>
                <a:gd name="connsiteY2" fmla="*/ 3701988 h 3703165"/>
                <a:gd name="connsiteX3" fmla="*/ 7243190 w 7302456"/>
                <a:gd name="connsiteY3" fmla="*/ 2503295 h 3703165"/>
                <a:gd name="connsiteX4" fmla="*/ 5753345 w 7302456"/>
                <a:gd name="connsiteY4" fmla="*/ 0 h 3703165"/>
                <a:gd name="connsiteX0" fmla="*/ 134473 w 5923990"/>
                <a:gd name="connsiteY0" fmla="*/ 1938187 h 3722718"/>
                <a:gd name="connsiteX1" fmla="*/ 670593 w 5923990"/>
                <a:gd name="connsiteY1" fmla="*/ 3277563 h 3722718"/>
                <a:gd name="connsiteX2" fmla="*/ 3704005 w 5923990"/>
                <a:gd name="connsiteY2" fmla="*/ 3701988 h 3722718"/>
                <a:gd name="connsiteX3" fmla="*/ 5497184 w 5923990"/>
                <a:gd name="connsiteY3" fmla="*/ 2730802 h 3722718"/>
                <a:gd name="connsiteX4" fmla="*/ 5753345 w 5923990"/>
                <a:gd name="connsiteY4" fmla="*/ 0 h 3722718"/>
                <a:gd name="connsiteX0" fmla="*/ 136225 w 5925742"/>
                <a:gd name="connsiteY0" fmla="*/ 1938187 h 3387778"/>
                <a:gd name="connsiteX1" fmla="*/ 672345 w 5925742"/>
                <a:gd name="connsiteY1" fmla="*/ 3277563 h 3387778"/>
                <a:gd name="connsiteX2" fmla="*/ 3763002 w 5925742"/>
                <a:gd name="connsiteY2" fmla="*/ 3246975 h 3387778"/>
                <a:gd name="connsiteX3" fmla="*/ 5498936 w 5925742"/>
                <a:gd name="connsiteY3" fmla="*/ 2730802 h 3387778"/>
                <a:gd name="connsiteX4" fmla="*/ 5755097 w 5925742"/>
                <a:gd name="connsiteY4" fmla="*/ 0 h 3387778"/>
                <a:gd name="connsiteX0" fmla="*/ 136225 w 5898279"/>
                <a:gd name="connsiteY0" fmla="*/ 1938187 h 3395487"/>
                <a:gd name="connsiteX1" fmla="*/ 672345 w 5898279"/>
                <a:gd name="connsiteY1" fmla="*/ 3277563 h 3395487"/>
                <a:gd name="connsiteX2" fmla="*/ 3763002 w 5898279"/>
                <a:gd name="connsiteY2" fmla="*/ 3246975 h 3395487"/>
                <a:gd name="connsiteX3" fmla="*/ 5384443 w 5898279"/>
                <a:gd name="connsiteY3" fmla="*/ 2560174 h 3395487"/>
                <a:gd name="connsiteX4" fmla="*/ 5755097 w 5898279"/>
                <a:gd name="connsiteY4" fmla="*/ 0 h 3395487"/>
                <a:gd name="connsiteX0" fmla="*/ 136225 w 5898279"/>
                <a:gd name="connsiteY0" fmla="*/ 1938187 h 3405401"/>
                <a:gd name="connsiteX1" fmla="*/ 672345 w 5898279"/>
                <a:gd name="connsiteY1" fmla="*/ 3277563 h 3405401"/>
                <a:gd name="connsiteX2" fmla="*/ 3763002 w 5898279"/>
                <a:gd name="connsiteY2" fmla="*/ 3246975 h 3405401"/>
                <a:gd name="connsiteX3" fmla="*/ 5384443 w 5898279"/>
                <a:gd name="connsiteY3" fmla="*/ 2560174 h 3405401"/>
                <a:gd name="connsiteX4" fmla="*/ 5755097 w 5898279"/>
                <a:gd name="connsiteY4" fmla="*/ 0 h 3405401"/>
                <a:gd name="connsiteX0" fmla="*/ 136225 w 5898279"/>
                <a:gd name="connsiteY0" fmla="*/ 1938187 h 3371287"/>
                <a:gd name="connsiteX1" fmla="*/ 672345 w 5898279"/>
                <a:gd name="connsiteY1" fmla="*/ 3277563 h 3371287"/>
                <a:gd name="connsiteX2" fmla="*/ 3763002 w 5898279"/>
                <a:gd name="connsiteY2" fmla="*/ 3246975 h 3371287"/>
                <a:gd name="connsiteX3" fmla="*/ 5384443 w 5898279"/>
                <a:gd name="connsiteY3" fmla="*/ 2560174 h 3371287"/>
                <a:gd name="connsiteX4" fmla="*/ 5755097 w 5898279"/>
                <a:gd name="connsiteY4" fmla="*/ 0 h 3371287"/>
                <a:gd name="connsiteX0" fmla="*/ 83136 w 5845190"/>
                <a:gd name="connsiteY0" fmla="*/ 1938187 h 3277050"/>
                <a:gd name="connsiteX1" fmla="*/ 1000896 w 5845190"/>
                <a:gd name="connsiteY1" fmla="*/ 3031098 h 3277050"/>
                <a:gd name="connsiteX2" fmla="*/ 3709913 w 5845190"/>
                <a:gd name="connsiteY2" fmla="*/ 3246975 h 3277050"/>
                <a:gd name="connsiteX3" fmla="*/ 5331354 w 5845190"/>
                <a:gd name="connsiteY3" fmla="*/ 2560174 h 3277050"/>
                <a:gd name="connsiteX4" fmla="*/ 5702008 w 5845190"/>
                <a:gd name="connsiteY4" fmla="*/ 0 h 3277050"/>
                <a:gd name="connsiteX0" fmla="*/ 60443 w 5822497"/>
                <a:gd name="connsiteY0" fmla="*/ 1938187 h 3262264"/>
                <a:gd name="connsiteX1" fmla="*/ 978203 w 5822497"/>
                <a:gd name="connsiteY1" fmla="*/ 3031098 h 3262264"/>
                <a:gd name="connsiteX2" fmla="*/ 3687220 w 5822497"/>
                <a:gd name="connsiteY2" fmla="*/ 3246975 h 3262264"/>
                <a:gd name="connsiteX3" fmla="*/ 5308661 w 5822497"/>
                <a:gd name="connsiteY3" fmla="*/ 2560174 h 3262264"/>
                <a:gd name="connsiteX4" fmla="*/ 5679315 w 5822497"/>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32108"/>
                <a:gd name="connsiteY0" fmla="*/ 1938187 h 3262264"/>
                <a:gd name="connsiteX1" fmla="*/ 1018214 w 5832108"/>
                <a:gd name="connsiteY1" fmla="*/ 3031098 h 3262264"/>
                <a:gd name="connsiteX2" fmla="*/ 3727231 w 5832108"/>
                <a:gd name="connsiteY2" fmla="*/ 3246975 h 3262264"/>
                <a:gd name="connsiteX3" fmla="*/ 5348672 w 5832108"/>
                <a:gd name="connsiteY3" fmla="*/ 2560174 h 3262264"/>
                <a:gd name="connsiteX4" fmla="*/ 5719326 w 5832108"/>
                <a:gd name="connsiteY4" fmla="*/ 0 h 3262264"/>
                <a:gd name="connsiteX0" fmla="*/ 100454 w 5829730"/>
                <a:gd name="connsiteY0" fmla="*/ 1938187 h 3262264"/>
                <a:gd name="connsiteX1" fmla="*/ 1018214 w 5829730"/>
                <a:gd name="connsiteY1" fmla="*/ 3031098 h 3262264"/>
                <a:gd name="connsiteX2" fmla="*/ 3727231 w 5829730"/>
                <a:gd name="connsiteY2" fmla="*/ 3246975 h 3262264"/>
                <a:gd name="connsiteX3" fmla="*/ 5348672 w 5829730"/>
                <a:gd name="connsiteY3" fmla="*/ 2560174 h 3262264"/>
                <a:gd name="connsiteX4" fmla="*/ 5719326 w 5829730"/>
                <a:gd name="connsiteY4" fmla="*/ 0 h 3262264"/>
                <a:gd name="connsiteX0" fmla="*/ 100454 w 5719326"/>
                <a:gd name="connsiteY0" fmla="*/ 1938187 h 3433907"/>
                <a:gd name="connsiteX1" fmla="*/ 1018214 w 5719326"/>
                <a:gd name="connsiteY1" fmla="*/ 3031098 h 3433907"/>
                <a:gd name="connsiteX2" fmla="*/ 3727231 w 5719326"/>
                <a:gd name="connsiteY2" fmla="*/ 3246975 h 3433907"/>
                <a:gd name="connsiteX3" fmla="*/ 5719326 w 5719326"/>
                <a:gd name="connsiteY3" fmla="*/ 0 h 3433907"/>
                <a:gd name="connsiteX0" fmla="*/ 156379 w 5775251"/>
                <a:gd name="connsiteY0" fmla="*/ 1938187 h 3280708"/>
                <a:gd name="connsiteX1" fmla="*/ 1074139 w 5775251"/>
                <a:gd name="connsiteY1" fmla="*/ 3031098 h 3280708"/>
                <a:gd name="connsiteX2" fmla="*/ 5090276 w 5775251"/>
                <a:gd name="connsiteY2" fmla="*/ 3000509 h 3280708"/>
                <a:gd name="connsiteX3" fmla="*/ 5775251 w 5775251"/>
                <a:gd name="connsiteY3" fmla="*/ 0 h 3280708"/>
                <a:gd name="connsiteX0" fmla="*/ 156379 w 5882918"/>
                <a:gd name="connsiteY0" fmla="*/ 1938187 h 3280708"/>
                <a:gd name="connsiteX1" fmla="*/ 1074139 w 5882918"/>
                <a:gd name="connsiteY1" fmla="*/ 3031098 h 3280708"/>
                <a:gd name="connsiteX2" fmla="*/ 5090276 w 5882918"/>
                <a:gd name="connsiteY2" fmla="*/ 3000509 h 3280708"/>
                <a:gd name="connsiteX3" fmla="*/ 5775251 w 5882918"/>
                <a:gd name="connsiteY3" fmla="*/ 0 h 3280708"/>
                <a:gd name="connsiteX0" fmla="*/ 156379 w 5090276"/>
                <a:gd name="connsiteY0" fmla="*/ -1 h 1342520"/>
                <a:gd name="connsiteX1" fmla="*/ 1074139 w 5090276"/>
                <a:gd name="connsiteY1" fmla="*/ 1092910 h 1342520"/>
                <a:gd name="connsiteX2" fmla="*/ 5090276 w 5090276"/>
                <a:gd name="connsiteY2" fmla="*/ 1062321 h 1342520"/>
                <a:gd name="connsiteX0" fmla="*/ 156379 w 1074139"/>
                <a:gd name="connsiteY0" fmla="*/ -1 h 1092909"/>
                <a:gd name="connsiteX1" fmla="*/ 1074139 w 1074139"/>
                <a:gd name="connsiteY1" fmla="*/ 1092910 h 1092909"/>
                <a:gd name="connsiteX0" fmla="*/ 474249 w 488157"/>
                <a:gd name="connsiteY0" fmla="*/ -1 h 597453"/>
                <a:gd name="connsiteX1" fmla="*/ 488157 w 488157"/>
                <a:gd name="connsiteY1" fmla="*/ 597453 h 597453"/>
                <a:gd name="connsiteX0" fmla="*/ 395722 w 409630"/>
                <a:gd name="connsiteY0" fmla="*/ -1 h 597453"/>
                <a:gd name="connsiteX1" fmla="*/ 409630 w 409630"/>
                <a:gd name="connsiteY1" fmla="*/ 597453 h 597453"/>
                <a:gd name="connsiteX0" fmla="*/ 146099 w 160007"/>
                <a:gd name="connsiteY0" fmla="*/ -1 h 597453"/>
                <a:gd name="connsiteX1" fmla="*/ 160007 w 160007"/>
                <a:gd name="connsiteY1" fmla="*/ 597453 h 597453"/>
                <a:gd name="connsiteX0" fmla="*/ 197256 w 211164"/>
                <a:gd name="connsiteY0" fmla="*/ -1 h 597548"/>
                <a:gd name="connsiteX1" fmla="*/ 211164 w 211164"/>
                <a:gd name="connsiteY1" fmla="*/ 597453 h 597548"/>
                <a:gd name="connsiteX0" fmla="*/ 231978 w 245886"/>
                <a:gd name="connsiteY0" fmla="*/ -1 h 597550"/>
                <a:gd name="connsiteX1" fmla="*/ 245886 w 245886"/>
                <a:gd name="connsiteY1" fmla="*/ 597453 h 597550"/>
                <a:gd name="connsiteX0" fmla="*/ 352543 w 352543"/>
                <a:gd name="connsiteY0" fmla="*/ -1 h 558028"/>
                <a:gd name="connsiteX1" fmla="*/ 177138 w 352543"/>
                <a:gd name="connsiteY1" fmla="*/ 557922 h 558028"/>
                <a:gd name="connsiteX0" fmla="*/ 189463 w 189463"/>
                <a:gd name="connsiteY0" fmla="*/ -1 h 557922"/>
                <a:gd name="connsiteX1" fmla="*/ 14058 w 189463"/>
                <a:gd name="connsiteY1" fmla="*/ 557922 h 557922"/>
                <a:gd name="connsiteX0" fmla="*/ 175405 w 175405"/>
                <a:gd name="connsiteY0" fmla="*/ -1 h 557922"/>
                <a:gd name="connsiteX1" fmla="*/ 0 w 175405"/>
                <a:gd name="connsiteY1" fmla="*/ 557922 h 557922"/>
                <a:gd name="connsiteX0" fmla="*/ 175936 w 175936"/>
                <a:gd name="connsiteY0" fmla="*/ -1 h 557922"/>
                <a:gd name="connsiteX1" fmla="*/ 531 w 175936"/>
                <a:gd name="connsiteY1" fmla="*/ 557922 h 557922"/>
                <a:gd name="connsiteX0" fmla="*/ 176164 w 176164"/>
                <a:gd name="connsiteY0" fmla="*/ -1 h 557922"/>
                <a:gd name="connsiteX1" fmla="*/ 759 w 176164"/>
                <a:gd name="connsiteY1" fmla="*/ 557922 h 557922"/>
              </a:gdLst>
              <a:ahLst/>
              <a:cxnLst>
                <a:cxn ang="0">
                  <a:pos x="connsiteX0" y="connsiteY0"/>
                </a:cxn>
                <a:cxn ang="0">
                  <a:pos x="connsiteX1" y="connsiteY1"/>
                </a:cxn>
              </a:cxnLst>
              <a:rect l="l" t="t" r="r" b="b"/>
              <a:pathLst>
                <a:path w="176164" h="557922">
                  <a:moveTo>
                    <a:pt x="176164" y="-1"/>
                  </a:moveTo>
                  <a:cubicBezTo>
                    <a:pt x="628" y="11618"/>
                    <a:pt x="-3022" y="32994"/>
                    <a:pt x="759" y="557922"/>
                  </a:cubicBezTo>
                </a:path>
              </a:pathLst>
            </a:custGeom>
            <a:noFill/>
            <a:ln w="28575">
              <a:solidFill>
                <a:srgbClr val="FF7E79"/>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grpSp>
        <p:nvGrpSpPr>
          <p:cNvPr id="7" name="Group 6">
            <a:extLst>
              <a:ext uri="{FF2B5EF4-FFF2-40B4-BE49-F238E27FC236}">
                <a16:creationId xmlns:a16="http://schemas.microsoft.com/office/drawing/2014/main" id="{6C87E879-7183-F748-B9E6-0A3214A5307F}"/>
              </a:ext>
            </a:extLst>
          </p:cNvPr>
          <p:cNvGrpSpPr/>
          <p:nvPr/>
        </p:nvGrpSpPr>
        <p:grpSpPr>
          <a:xfrm>
            <a:off x="7641838" y="3798209"/>
            <a:ext cx="4056447" cy="677732"/>
            <a:chOff x="7641838" y="3798209"/>
            <a:chExt cx="4056447" cy="677732"/>
          </a:xfrm>
        </p:grpSpPr>
        <p:cxnSp>
          <p:nvCxnSpPr>
            <p:cNvPr id="74" name="直接箭头连接符 31">
              <a:extLst>
                <a:ext uri="{FF2B5EF4-FFF2-40B4-BE49-F238E27FC236}">
                  <a16:creationId xmlns:a16="http://schemas.microsoft.com/office/drawing/2014/main" id="{BC59FA1B-40C5-6A45-AB2B-EDACCF63D562}"/>
                </a:ext>
              </a:extLst>
            </p:cNvPr>
            <p:cNvCxnSpPr>
              <a:cxnSpLocks/>
              <a:stCxn id="75" idx="3"/>
            </p:cNvCxnSpPr>
            <p:nvPr/>
          </p:nvCxnSpPr>
          <p:spPr>
            <a:xfrm>
              <a:off x="7641838" y="4069764"/>
              <a:ext cx="1528313" cy="0"/>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772AD0A9-E163-EB4C-B550-B36EF8E42F45}"/>
                </a:ext>
              </a:extLst>
            </p:cNvPr>
            <p:cNvGrpSpPr/>
            <p:nvPr/>
          </p:nvGrpSpPr>
          <p:grpSpPr>
            <a:xfrm>
              <a:off x="7794304" y="3798209"/>
              <a:ext cx="3903981" cy="677732"/>
              <a:chOff x="7794304" y="3798209"/>
              <a:chExt cx="3903981" cy="677732"/>
            </a:xfrm>
          </p:grpSpPr>
          <p:pic>
            <p:nvPicPr>
              <p:cNvPr id="77" name="Picture 76">
                <a:extLst>
                  <a:ext uri="{FF2B5EF4-FFF2-40B4-BE49-F238E27FC236}">
                    <a16:creationId xmlns:a16="http://schemas.microsoft.com/office/drawing/2014/main" id="{2593DE48-59A7-3E4E-96C2-A48FA37A57D4}"/>
                  </a:ext>
                </a:extLst>
              </p:cNvPr>
              <p:cNvPicPr>
                <a:picLocks noChangeAspect="1"/>
              </p:cNvPicPr>
              <p:nvPr/>
            </p:nvPicPr>
            <p:blipFill>
              <a:blip r:embed="rId8"/>
              <a:stretch>
                <a:fillRect/>
              </a:stretch>
            </p:blipFill>
            <p:spPr>
              <a:xfrm flipV="1">
                <a:off x="8999739" y="3798209"/>
                <a:ext cx="1015200" cy="373854"/>
              </a:xfrm>
              <a:prstGeom prst="rect">
                <a:avLst/>
              </a:prstGeom>
            </p:spPr>
          </p:pic>
          <p:grpSp>
            <p:nvGrpSpPr>
              <p:cNvPr id="78" name="Group 77">
                <a:extLst>
                  <a:ext uri="{FF2B5EF4-FFF2-40B4-BE49-F238E27FC236}">
                    <a16:creationId xmlns:a16="http://schemas.microsoft.com/office/drawing/2014/main" id="{1FB1D59E-E57C-8F4D-894C-60F14E2261A5}"/>
                  </a:ext>
                </a:extLst>
              </p:cNvPr>
              <p:cNvGrpSpPr/>
              <p:nvPr/>
            </p:nvGrpSpPr>
            <p:grpSpPr>
              <a:xfrm>
                <a:off x="10015330" y="3927096"/>
                <a:ext cx="1682955" cy="298780"/>
                <a:chOff x="10015330" y="3242102"/>
                <a:chExt cx="1682955" cy="298780"/>
              </a:xfrm>
            </p:grpSpPr>
            <p:sp>
              <p:nvSpPr>
                <p:cNvPr id="79" name="椭圆 124">
                  <a:extLst>
                    <a:ext uri="{FF2B5EF4-FFF2-40B4-BE49-F238E27FC236}">
                      <a16:creationId xmlns:a16="http://schemas.microsoft.com/office/drawing/2014/main" id="{0DE3145B-8402-C74C-BD2C-8DFD3EECDB23}"/>
                    </a:ext>
                  </a:extLst>
                </p:cNvPr>
                <p:cNvSpPr/>
                <p:nvPr/>
              </p:nvSpPr>
              <p:spPr>
                <a:xfrm>
                  <a:off x="11399485" y="3242102"/>
                  <a:ext cx="298800" cy="298780"/>
                </a:xfrm>
                <a:prstGeom prst="rect">
                  <a:avLst/>
                </a:prstGeom>
                <a:solidFill>
                  <a:schemeClr val="tx2">
                    <a:lumMod val="20000"/>
                    <a:lumOff val="80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a:solidFill>
                        <a:schemeClr val="tx1"/>
                      </a:solidFill>
                    </a:rPr>
                    <a:t>y4</a:t>
                  </a:r>
                  <a:endParaRPr lang="zh-CN" altLang="en-US">
                    <a:solidFill>
                      <a:schemeClr val="tx1"/>
                    </a:solidFill>
                  </a:endParaRPr>
                </a:p>
              </p:txBody>
            </p:sp>
            <p:cxnSp>
              <p:nvCxnSpPr>
                <p:cNvPr id="80" name="直接箭头连接符 31">
                  <a:extLst>
                    <a:ext uri="{FF2B5EF4-FFF2-40B4-BE49-F238E27FC236}">
                      <a16:creationId xmlns:a16="http://schemas.microsoft.com/office/drawing/2014/main" id="{47E7C1BC-07A5-8D44-AB71-7B9656A67A5B}"/>
                    </a:ext>
                  </a:extLst>
                </p:cNvPr>
                <p:cNvCxnSpPr>
                  <a:cxnSpLocks/>
                  <a:endCxn id="79" idx="1"/>
                </p:cNvCxnSpPr>
                <p:nvPr/>
              </p:nvCxnSpPr>
              <p:spPr>
                <a:xfrm>
                  <a:off x="10015330" y="3375130"/>
                  <a:ext cx="1384155" cy="16362"/>
                </a:xfrm>
                <a:prstGeom prst="straightConnector1">
                  <a:avLst/>
                </a:prstGeom>
                <a:ln w="28575">
                  <a:solidFill>
                    <a:srgbClr val="FF7E79"/>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ADD2227C-58AE-7742-AAA9-C99CD6F39E9D}"/>
                  </a:ext>
                </a:extLst>
              </p:cNvPr>
              <p:cNvGrpSpPr/>
              <p:nvPr/>
            </p:nvGrpSpPr>
            <p:grpSpPr>
              <a:xfrm>
                <a:off x="7794304" y="4106609"/>
                <a:ext cx="2942843" cy="369332"/>
                <a:chOff x="7794304" y="3421615"/>
                <a:chExt cx="2942843" cy="369332"/>
              </a:xfrm>
            </p:grpSpPr>
            <p:sp>
              <p:nvSpPr>
                <p:cNvPr id="82" name="矩形: 圆角 34">
                  <a:extLst>
                    <a:ext uri="{FF2B5EF4-FFF2-40B4-BE49-F238E27FC236}">
                      <a16:creationId xmlns:a16="http://schemas.microsoft.com/office/drawing/2014/main" id="{6BDC89B2-7914-0C41-9531-F0DBAEDE069B}"/>
                    </a:ext>
                  </a:extLst>
                </p:cNvPr>
                <p:cNvSpPr/>
                <p:nvPr/>
              </p:nvSpPr>
              <p:spPr>
                <a:xfrm>
                  <a:off x="8277530" y="3447400"/>
                  <a:ext cx="2459617" cy="288000"/>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2000" b="1" dirty="0">
                      <a:solidFill>
                        <a:schemeClr val="tx1"/>
                      </a:solidFill>
                      <a:latin typeface="Open Sans"/>
                    </a:rPr>
                    <a:t> </a:t>
                  </a:r>
                  <a:r>
                    <a:rPr lang="en-US" altLang="zh-CN" sz="2000" b="1" dirty="0">
                      <a:solidFill>
                        <a:schemeClr val="tx1"/>
                      </a:solidFill>
                      <a:latin typeface="Open Sans"/>
                    </a:rPr>
                    <a:t>sw2</a:t>
                  </a:r>
                  <a:endParaRPr lang="zh-CN" altLang="en-US" sz="2000" b="1" dirty="0">
                    <a:solidFill>
                      <a:schemeClr val="tx1"/>
                    </a:solidFill>
                    <a:latin typeface="Open Sans"/>
                  </a:endParaRPr>
                </a:p>
              </p:txBody>
            </p:sp>
            <p:sp>
              <p:nvSpPr>
                <p:cNvPr id="83" name="Rectangle 82">
                  <a:extLst>
                    <a:ext uri="{FF2B5EF4-FFF2-40B4-BE49-F238E27FC236}">
                      <a16:creationId xmlns:a16="http://schemas.microsoft.com/office/drawing/2014/main" id="{83104C64-6D4E-A24E-ADC7-F0376F09C6CE}"/>
                    </a:ext>
                  </a:extLst>
                </p:cNvPr>
                <p:cNvSpPr/>
                <p:nvPr/>
              </p:nvSpPr>
              <p:spPr>
                <a:xfrm>
                  <a:off x="7794304" y="3421615"/>
                  <a:ext cx="401072" cy="369332"/>
                </a:xfrm>
                <a:prstGeom prst="rect">
                  <a:avLst/>
                </a:prstGeom>
              </p:spPr>
              <p:txBody>
                <a:bodyPr wrap="none">
                  <a:spAutoFit/>
                </a:bodyPr>
                <a:lstStyle/>
                <a:p>
                  <a:r>
                    <a:rPr lang="en-US" altLang="zh-CN"/>
                    <a:t>x3</a:t>
                  </a:r>
                  <a:endParaRPr lang="en-US"/>
                </a:p>
              </p:txBody>
            </p:sp>
          </p:grpSp>
          <p:sp>
            <p:nvSpPr>
              <p:cNvPr id="84" name="Rectangle 83">
                <a:extLst>
                  <a:ext uri="{FF2B5EF4-FFF2-40B4-BE49-F238E27FC236}">
                    <a16:creationId xmlns:a16="http://schemas.microsoft.com/office/drawing/2014/main" id="{2CBAF685-EAA2-054D-8702-22E94702C2D0}"/>
                  </a:ext>
                </a:extLst>
              </p:cNvPr>
              <p:cNvSpPr/>
              <p:nvPr/>
            </p:nvSpPr>
            <p:spPr>
              <a:xfrm>
                <a:off x="10792936" y="4094529"/>
                <a:ext cx="401072" cy="369332"/>
              </a:xfrm>
              <a:prstGeom prst="rect">
                <a:avLst/>
              </a:prstGeom>
            </p:spPr>
            <p:txBody>
              <a:bodyPr wrap="none">
                <a:spAutoFit/>
              </a:bodyPr>
              <a:lstStyle/>
              <a:p>
                <a:r>
                  <a:rPr lang="en-US" altLang="zh-CN"/>
                  <a:t>x4</a:t>
                </a:r>
                <a:endParaRPr lang="en-US"/>
              </a:p>
            </p:txBody>
          </p:sp>
        </p:grpSp>
      </p:grpSp>
      <p:sp>
        <p:nvSpPr>
          <p:cNvPr id="85" name="Rectangle 84">
            <a:extLst>
              <a:ext uri="{FF2B5EF4-FFF2-40B4-BE49-F238E27FC236}">
                <a16:creationId xmlns:a16="http://schemas.microsoft.com/office/drawing/2014/main" id="{73146500-55AE-154A-8F92-1D6B3A41B2C3}"/>
              </a:ext>
            </a:extLst>
          </p:cNvPr>
          <p:cNvSpPr/>
          <p:nvPr/>
        </p:nvSpPr>
        <p:spPr>
          <a:xfrm>
            <a:off x="7218965" y="4236036"/>
            <a:ext cx="546945" cy="369332"/>
          </a:xfrm>
          <a:prstGeom prst="rect">
            <a:avLst/>
          </a:prstGeom>
        </p:spPr>
        <p:txBody>
          <a:bodyPr wrap="none">
            <a:spAutoFit/>
          </a:bodyPr>
          <a:lstStyle/>
          <a:p>
            <a:r>
              <a:rPr lang="en-US" altLang="zh-CN"/>
              <a:t>(y3)</a:t>
            </a:r>
            <a:endParaRPr lang="en-US"/>
          </a:p>
        </p:txBody>
      </p:sp>
      <p:grpSp>
        <p:nvGrpSpPr>
          <p:cNvPr id="86" name="Group 85">
            <a:extLst>
              <a:ext uri="{FF2B5EF4-FFF2-40B4-BE49-F238E27FC236}">
                <a16:creationId xmlns:a16="http://schemas.microsoft.com/office/drawing/2014/main" id="{9E5D0B69-4C03-8B43-BFB0-243A76AC8527}"/>
              </a:ext>
            </a:extLst>
          </p:cNvPr>
          <p:cNvGrpSpPr/>
          <p:nvPr/>
        </p:nvGrpSpPr>
        <p:grpSpPr>
          <a:xfrm>
            <a:off x="11353799" y="3391492"/>
            <a:ext cx="896642" cy="438659"/>
            <a:chOff x="5337482" y="5344940"/>
            <a:chExt cx="896642" cy="438659"/>
          </a:xfrm>
        </p:grpSpPr>
        <p:sp>
          <p:nvSpPr>
            <p:cNvPr id="87" name="矩形 156">
              <a:extLst>
                <a:ext uri="{FF2B5EF4-FFF2-40B4-BE49-F238E27FC236}">
                  <a16:creationId xmlns:a16="http://schemas.microsoft.com/office/drawing/2014/main" id="{51E5EA06-8BDE-2E4D-9400-02EBD3F4E272}"/>
                </a:ext>
              </a:extLst>
            </p:cNvPr>
            <p:cNvSpPr/>
            <p:nvPr/>
          </p:nvSpPr>
          <p:spPr>
            <a:xfrm>
              <a:off x="5337482" y="5491938"/>
              <a:ext cx="896642" cy="2916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r"/>
              <a:r>
                <a:rPr lang="en-US" altLang="zh-CN" i="1" dirty="0">
                  <a:solidFill>
                    <a:schemeClr val="tx1"/>
                  </a:solidFill>
                </a:rPr>
                <a:t>loopback</a:t>
              </a:r>
              <a:endParaRPr lang="zh-CN" altLang="en-US" sz="1200" i="1" dirty="0">
                <a:solidFill>
                  <a:schemeClr val="tx1"/>
                </a:solidFill>
              </a:endParaRPr>
            </a:p>
          </p:txBody>
        </p:sp>
        <p:sp>
          <p:nvSpPr>
            <p:cNvPr id="88" name="Freeform 87">
              <a:extLst>
                <a:ext uri="{FF2B5EF4-FFF2-40B4-BE49-F238E27FC236}">
                  <a16:creationId xmlns:a16="http://schemas.microsoft.com/office/drawing/2014/main" id="{692F7FD2-CC59-7A4F-97ED-D4DDB44CC072}"/>
                </a:ext>
              </a:extLst>
            </p:cNvPr>
            <p:cNvSpPr/>
            <p:nvPr/>
          </p:nvSpPr>
          <p:spPr>
            <a:xfrm rot="10800000" flipV="1">
              <a:off x="5759512" y="5344940"/>
              <a:ext cx="199144" cy="215986"/>
            </a:xfrm>
            <a:custGeom>
              <a:avLst/>
              <a:gdLst>
                <a:gd name="connsiteX0" fmla="*/ 9424248 w 9818287"/>
                <a:gd name="connsiteY0" fmla="*/ 1275048 h 2348883"/>
                <a:gd name="connsiteX1" fmla="*/ 9329655 w 9818287"/>
                <a:gd name="connsiteY1" fmla="*/ 2094855 h 2348883"/>
                <a:gd name="connsiteX2" fmla="*/ 4584234 w 9818287"/>
                <a:gd name="connsiteY2" fmla="*/ 2347103 h 2348883"/>
                <a:gd name="connsiteX3" fmla="*/ 296013 w 9818287"/>
                <a:gd name="connsiteY3" fmla="*/ 2000262 h 2348883"/>
                <a:gd name="connsiteX4" fmla="*/ 469434 w 9818287"/>
                <a:gd name="connsiteY4" fmla="*/ 218759 h 2348883"/>
                <a:gd name="connsiteX5" fmla="*/ 1257710 w 9818287"/>
                <a:gd name="connsiteY5" fmla="*/ 13807 h 2348883"/>
                <a:gd name="connsiteX0" fmla="*/ 9424248 w 9724847"/>
                <a:gd name="connsiteY0" fmla="*/ 1275048 h 2348883"/>
                <a:gd name="connsiteX1" fmla="*/ 9329655 w 9724847"/>
                <a:gd name="connsiteY1" fmla="*/ 2094855 h 2348883"/>
                <a:gd name="connsiteX2" fmla="*/ 4584234 w 9724847"/>
                <a:gd name="connsiteY2" fmla="*/ 2347103 h 2348883"/>
                <a:gd name="connsiteX3" fmla="*/ 296013 w 9724847"/>
                <a:gd name="connsiteY3" fmla="*/ 2000262 h 2348883"/>
                <a:gd name="connsiteX4" fmla="*/ 469434 w 9724847"/>
                <a:gd name="connsiteY4" fmla="*/ 218759 h 2348883"/>
                <a:gd name="connsiteX5" fmla="*/ 1257710 w 9724847"/>
                <a:gd name="connsiteY5" fmla="*/ 13807 h 2348883"/>
                <a:gd name="connsiteX0" fmla="*/ 9424248 w 9427069"/>
                <a:gd name="connsiteY0" fmla="*/ 1275048 h 2347764"/>
                <a:gd name="connsiteX1" fmla="*/ 8257600 w 9427069"/>
                <a:gd name="connsiteY1" fmla="*/ 2063324 h 2347764"/>
                <a:gd name="connsiteX2" fmla="*/ 4584234 w 9427069"/>
                <a:gd name="connsiteY2" fmla="*/ 2347103 h 2347764"/>
                <a:gd name="connsiteX3" fmla="*/ 296013 w 9427069"/>
                <a:gd name="connsiteY3" fmla="*/ 2000262 h 2347764"/>
                <a:gd name="connsiteX4" fmla="*/ 469434 w 9427069"/>
                <a:gd name="connsiteY4" fmla="*/ 218759 h 2347764"/>
                <a:gd name="connsiteX5" fmla="*/ 1257710 w 9427069"/>
                <a:gd name="connsiteY5" fmla="*/ 13807 h 2347764"/>
                <a:gd name="connsiteX0" fmla="*/ 9417254 w 9420175"/>
                <a:gd name="connsiteY0" fmla="*/ 1275048 h 2106988"/>
                <a:gd name="connsiteX1" fmla="*/ 8250606 w 9420175"/>
                <a:gd name="connsiteY1" fmla="*/ 2063324 h 2106988"/>
                <a:gd name="connsiteX2" fmla="*/ 4482647 w 9420175"/>
                <a:gd name="connsiteY2" fmla="*/ 1921434 h 2106988"/>
                <a:gd name="connsiteX3" fmla="*/ 289019 w 9420175"/>
                <a:gd name="connsiteY3" fmla="*/ 2000262 h 2106988"/>
                <a:gd name="connsiteX4" fmla="*/ 462440 w 9420175"/>
                <a:gd name="connsiteY4" fmla="*/ 218759 h 2106988"/>
                <a:gd name="connsiteX5" fmla="*/ 1250716 w 9420175"/>
                <a:gd name="connsiteY5" fmla="*/ 13807 h 2106988"/>
                <a:gd name="connsiteX0" fmla="*/ 9417254 w 9418754"/>
                <a:gd name="connsiteY0" fmla="*/ 1275048 h 2114358"/>
                <a:gd name="connsiteX1" fmla="*/ 7840702 w 9418754"/>
                <a:gd name="connsiteY1" fmla="*/ 1811076 h 2114358"/>
                <a:gd name="connsiteX2" fmla="*/ 4482647 w 9418754"/>
                <a:gd name="connsiteY2" fmla="*/ 1921434 h 2114358"/>
                <a:gd name="connsiteX3" fmla="*/ 289019 w 9418754"/>
                <a:gd name="connsiteY3" fmla="*/ 2000262 h 2114358"/>
                <a:gd name="connsiteX4" fmla="*/ 462440 w 9418754"/>
                <a:gd name="connsiteY4" fmla="*/ 218759 h 2114358"/>
                <a:gd name="connsiteX5" fmla="*/ 1250716 w 9418754"/>
                <a:gd name="connsiteY5" fmla="*/ 13807 h 2114358"/>
                <a:gd name="connsiteX0" fmla="*/ 8984214 w 8985714"/>
                <a:gd name="connsiteY0" fmla="*/ 1261241 h 1917788"/>
                <a:gd name="connsiteX1" fmla="*/ 7407662 w 8985714"/>
                <a:gd name="connsiteY1" fmla="*/ 1797269 h 1917788"/>
                <a:gd name="connsiteX2" fmla="*/ 4049607 w 8985714"/>
                <a:gd name="connsiteY2" fmla="*/ 1907627 h 1917788"/>
                <a:gd name="connsiteX3" fmla="*/ 565427 w 8985714"/>
                <a:gd name="connsiteY3" fmla="*/ 1623849 h 1917788"/>
                <a:gd name="connsiteX4" fmla="*/ 29400 w 8985714"/>
                <a:gd name="connsiteY4" fmla="*/ 204952 h 1917788"/>
                <a:gd name="connsiteX5" fmla="*/ 817676 w 8985714"/>
                <a:gd name="connsiteY5" fmla="*/ 0 h 1917788"/>
                <a:gd name="connsiteX0" fmla="*/ 8980744 w 8982244"/>
                <a:gd name="connsiteY0" fmla="*/ 1340069 h 1996616"/>
                <a:gd name="connsiteX1" fmla="*/ 7404192 w 8982244"/>
                <a:gd name="connsiteY1" fmla="*/ 1876097 h 1996616"/>
                <a:gd name="connsiteX2" fmla="*/ 4046137 w 8982244"/>
                <a:gd name="connsiteY2" fmla="*/ 1986455 h 1996616"/>
                <a:gd name="connsiteX3" fmla="*/ 561957 w 8982244"/>
                <a:gd name="connsiteY3" fmla="*/ 1702677 h 1996616"/>
                <a:gd name="connsiteX4" fmla="*/ 25930 w 8982244"/>
                <a:gd name="connsiteY4" fmla="*/ 283780 h 1996616"/>
                <a:gd name="connsiteX5" fmla="*/ 766910 w 8982244"/>
                <a:gd name="connsiteY5" fmla="*/ 0 h 1996616"/>
                <a:gd name="connsiteX0" fmla="*/ 8931224 w 8932724"/>
                <a:gd name="connsiteY0" fmla="*/ 1340069 h 1996616"/>
                <a:gd name="connsiteX1" fmla="*/ 7354672 w 8932724"/>
                <a:gd name="connsiteY1" fmla="*/ 1876097 h 1996616"/>
                <a:gd name="connsiteX2" fmla="*/ 3996617 w 8932724"/>
                <a:gd name="connsiteY2" fmla="*/ 1986455 h 1996616"/>
                <a:gd name="connsiteX3" fmla="*/ 512437 w 8932724"/>
                <a:gd name="connsiteY3" fmla="*/ 1702677 h 1996616"/>
                <a:gd name="connsiteX4" fmla="*/ 39472 w 8932724"/>
                <a:gd name="connsiteY4" fmla="*/ 614856 h 1996616"/>
                <a:gd name="connsiteX5" fmla="*/ 717390 w 8932724"/>
                <a:gd name="connsiteY5" fmla="*/ 0 h 1996616"/>
                <a:gd name="connsiteX0" fmla="*/ 8931224 w 8931224"/>
                <a:gd name="connsiteY0" fmla="*/ 1340069 h 2002349"/>
                <a:gd name="connsiteX1" fmla="*/ 3996617 w 8931224"/>
                <a:gd name="connsiteY1" fmla="*/ 1986455 h 2002349"/>
                <a:gd name="connsiteX2" fmla="*/ 512437 w 8931224"/>
                <a:gd name="connsiteY2" fmla="*/ 1702677 h 2002349"/>
                <a:gd name="connsiteX3" fmla="*/ 39472 w 8931224"/>
                <a:gd name="connsiteY3" fmla="*/ 614856 h 2002349"/>
                <a:gd name="connsiteX4" fmla="*/ 717390 w 8931224"/>
                <a:gd name="connsiteY4" fmla="*/ 0 h 2002349"/>
                <a:gd name="connsiteX0" fmla="*/ 9019237 w 9019237"/>
                <a:gd name="connsiteY0" fmla="*/ 1340069 h 1894127"/>
                <a:gd name="connsiteX1" fmla="*/ 5742949 w 9019237"/>
                <a:gd name="connsiteY1" fmla="*/ 1862468 h 1894127"/>
                <a:gd name="connsiteX2" fmla="*/ 600450 w 9019237"/>
                <a:gd name="connsiteY2" fmla="*/ 1702677 h 1894127"/>
                <a:gd name="connsiteX3" fmla="*/ 127485 w 9019237"/>
                <a:gd name="connsiteY3" fmla="*/ 614856 h 1894127"/>
                <a:gd name="connsiteX4" fmla="*/ 805403 w 9019237"/>
                <a:gd name="connsiteY4" fmla="*/ 0 h 1894127"/>
                <a:gd name="connsiteX0" fmla="*/ 8745654 w 8745654"/>
                <a:gd name="connsiteY0" fmla="*/ 1340069 h 1922913"/>
                <a:gd name="connsiteX1" fmla="*/ 5469366 w 8745654"/>
                <a:gd name="connsiteY1" fmla="*/ 1862468 h 1922913"/>
                <a:gd name="connsiteX2" fmla="*/ 326867 w 8745654"/>
                <a:gd name="connsiteY2" fmla="*/ 1702677 h 1922913"/>
                <a:gd name="connsiteX3" fmla="*/ 531820 w 8745654"/>
                <a:gd name="connsiteY3" fmla="*/ 0 h 1922913"/>
                <a:gd name="connsiteX0" fmla="*/ 8849462 w 8849462"/>
                <a:gd name="connsiteY0" fmla="*/ 1340069 h 1922913"/>
                <a:gd name="connsiteX1" fmla="*/ 5573174 w 8849462"/>
                <a:gd name="connsiteY1" fmla="*/ 1862468 h 1922913"/>
                <a:gd name="connsiteX2" fmla="*/ 430675 w 8849462"/>
                <a:gd name="connsiteY2" fmla="*/ 1702677 h 1922913"/>
                <a:gd name="connsiteX3" fmla="*/ 635628 w 8849462"/>
                <a:gd name="connsiteY3" fmla="*/ 0 h 1922913"/>
                <a:gd name="connsiteX0" fmla="*/ 8849462 w 8849462"/>
                <a:gd name="connsiteY0" fmla="*/ 1340069 h 1758790"/>
                <a:gd name="connsiteX1" fmla="*/ 430675 w 8849462"/>
                <a:gd name="connsiteY1" fmla="*/ 1702677 h 1758790"/>
                <a:gd name="connsiteX2" fmla="*/ 635628 w 8849462"/>
                <a:gd name="connsiteY2" fmla="*/ 0 h 1758790"/>
                <a:gd name="connsiteX0" fmla="*/ 8849462 w 8849462"/>
                <a:gd name="connsiteY0" fmla="*/ 1340069 h 1798679"/>
                <a:gd name="connsiteX1" fmla="*/ 430675 w 8849462"/>
                <a:gd name="connsiteY1" fmla="*/ 1702677 h 1798679"/>
                <a:gd name="connsiteX2" fmla="*/ 635628 w 8849462"/>
                <a:gd name="connsiteY2" fmla="*/ 0 h 1798679"/>
                <a:gd name="connsiteX0" fmla="*/ 8778342 w 8778342"/>
                <a:gd name="connsiteY0" fmla="*/ 1340069 h 1823558"/>
                <a:gd name="connsiteX1" fmla="*/ 468043 w 8778342"/>
                <a:gd name="connsiteY1" fmla="*/ 1733673 h 1823558"/>
                <a:gd name="connsiteX2" fmla="*/ 564508 w 8778342"/>
                <a:gd name="connsiteY2" fmla="*/ 0 h 1823558"/>
                <a:gd name="connsiteX0" fmla="*/ 8531407 w 8531407"/>
                <a:gd name="connsiteY0" fmla="*/ 1340069 h 1823558"/>
                <a:gd name="connsiteX1" fmla="*/ 221108 w 8531407"/>
                <a:gd name="connsiteY1" fmla="*/ 1733673 h 1823558"/>
                <a:gd name="connsiteX2" fmla="*/ 317573 w 8531407"/>
                <a:gd name="connsiteY2" fmla="*/ 0 h 1823558"/>
                <a:gd name="connsiteX0" fmla="*/ 8793161 w 8793161"/>
                <a:gd name="connsiteY0" fmla="*/ 1340069 h 1850572"/>
                <a:gd name="connsiteX1" fmla="*/ 482862 w 8793161"/>
                <a:gd name="connsiteY1" fmla="*/ 1733673 h 1850572"/>
                <a:gd name="connsiteX2" fmla="*/ 579327 w 8793161"/>
                <a:gd name="connsiteY2" fmla="*/ 0 h 1850572"/>
                <a:gd name="connsiteX0" fmla="*/ 8997138 w 8997138"/>
                <a:gd name="connsiteY0" fmla="*/ 1402062 h 1890039"/>
                <a:gd name="connsiteX1" fmla="*/ 686839 w 8997138"/>
                <a:gd name="connsiteY1" fmla="*/ 1795666 h 1890039"/>
                <a:gd name="connsiteX2" fmla="*/ 829799 w 8997138"/>
                <a:gd name="connsiteY2" fmla="*/ 0 h 1890039"/>
                <a:gd name="connsiteX0" fmla="*/ 8997138 w 8997138"/>
                <a:gd name="connsiteY0" fmla="*/ 1402062 h 1936762"/>
                <a:gd name="connsiteX1" fmla="*/ 686839 w 8997138"/>
                <a:gd name="connsiteY1" fmla="*/ 1795666 h 1936762"/>
                <a:gd name="connsiteX2" fmla="*/ 829799 w 8997138"/>
                <a:gd name="connsiteY2" fmla="*/ 0 h 1936762"/>
                <a:gd name="connsiteX0" fmla="*/ 9009671 w 9009671"/>
                <a:gd name="connsiteY0" fmla="*/ 844177 h 1849409"/>
                <a:gd name="connsiteX1" fmla="*/ 686839 w 9009671"/>
                <a:gd name="connsiteY1" fmla="*/ 1795666 h 1849409"/>
                <a:gd name="connsiteX2" fmla="*/ 829799 w 9009671"/>
                <a:gd name="connsiteY2" fmla="*/ 0 h 1849409"/>
                <a:gd name="connsiteX0" fmla="*/ 9009671 w 9087668"/>
                <a:gd name="connsiteY0" fmla="*/ 844177 h 1850197"/>
                <a:gd name="connsiteX1" fmla="*/ 686839 w 9087668"/>
                <a:gd name="connsiteY1" fmla="*/ 1795666 h 1850197"/>
                <a:gd name="connsiteX2" fmla="*/ 829799 w 9087668"/>
                <a:gd name="connsiteY2" fmla="*/ 0 h 1850197"/>
                <a:gd name="connsiteX0" fmla="*/ 8709076 w 8791775"/>
                <a:gd name="connsiteY0" fmla="*/ 844177 h 2002111"/>
                <a:gd name="connsiteX1" fmla="*/ 875043 w 8791775"/>
                <a:gd name="connsiteY1" fmla="*/ 1956833 h 2002111"/>
                <a:gd name="connsiteX2" fmla="*/ 529204 w 8791775"/>
                <a:gd name="connsiteY2" fmla="*/ 0 h 2002111"/>
                <a:gd name="connsiteX0" fmla="*/ 8078511 w 8161210"/>
                <a:gd name="connsiteY0" fmla="*/ 1910356 h 3068290"/>
                <a:gd name="connsiteX1" fmla="*/ 244478 w 8161210"/>
                <a:gd name="connsiteY1" fmla="*/ 3023012 h 3068290"/>
                <a:gd name="connsiteX2" fmla="*/ 4134891 w 8161210"/>
                <a:gd name="connsiteY2" fmla="*/ 0 h 3068290"/>
                <a:gd name="connsiteX0" fmla="*/ 8510592 w 8593291"/>
                <a:gd name="connsiteY0" fmla="*/ 1911309 h 3069243"/>
                <a:gd name="connsiteX1" fmla="*/ 676559 w 8593291"/>
                <a:gd name="connsiteY1" fmla="*/ 3023965 h 3069243"/>
                <a:gd name="connsiteX2" fmla="*/ 4566972 w 8593291"/>
                <a:gd name="connsiteY2" fmla="*/ 953 h 3069243"/>
                <a:gd name="connsiteX0" fmla="*/ 8103717 w 8186416"/>
                <a:gd name="connsiteY0" fmla="*/ 1886522 h 3044456"/>
                <a:gd name="connsiteX1" fmla="*/ 269684 w 8186416"/>
                <a:gd name="connsiteY1" fmla="*/ 2999178 h 3044456"/>
                <a:gd name="connsiteX2" fmla="*/ 7744618 w 8186416"/>
                <a:gd name="connsiteY2" fmla="*/ 962 h 3044456"/>
                <a:gd name="connsiteX0" fmla="*/ 8543313 w 8626012"/>
                <a:gd name="connsiteY0" fmla="*/ 1885560 h 3043494"/>
                <a:gd name="connsiteX1" fmla="*/ 709280 w 8626012"/>
                <a:gd name="connsiteY1" fmla="*/ 2998216 h 3043494"/>
                <a:gd name="connsiteX2" fmla="*/ 8184214 w 8626012"/>
                <a:gd name="connsiteY2" fmla="*/ 0 h 3043494"/>
                <a:gd name="connsiteX0" fmla="*/ 7989343 w 8072042"/>
                <a:gd name="connsiteY0" fmla="*/ 1885560 h 3043494"/>
                <a:gd name="connsiteX1" fmla="*/ 155310 w 8072042"/>
                <a:gd name="connsiteY1" fmla="*/ 2998216 h 3043494"/>
                <a:gd name="connsiteX2" fmla="*/ 3140731 w 8072042"/>
                <a:gd name="connsiteY2" fmla="*/ 340039 h 3043494"/>
                <a:gd name="connsiteX3" fmla="*/ 7630244 w 8072042"/>
                <a:gd name="connsiteY3" fmla="*/ 0 h 3043494"/>
                <a:gd name="connsiteX0" fmla="*/ 7999605 w 8082304"/>
                <a:gd name="connsiteY0" fmla="*/ 1985303 h 3143237"/>
                <a:gd name="connsiteX1" fmla="*/ 165572 w 8082304"/>
                <a:gd name="connsiteY1" fmla="*/ 3097959 h 3143237"/>
                <a:gd name="connsiteX2" fmla="*/ 2950460 w 8082304"/>
                <a:gd name="connsiteY2" fmla="*/ 253820 h 3143237"/>
                <a:gd name="connsiteX3" fmla="*/ 7640506 w 8082304"/>
                <a:gd name="connsiteY3" fmla="*/ 99743 h 3143237"/>
                <a:gd name="connsiteX0" fmla="*/ 7999605 w 8082304"/>
                <a:gd name="connsiteY0" fmla="*/ 2003588 h 3161522"/>
                <a:gd name="connsiteX1" fmla="*/ 165572 w 8082304"/>
                <a:gd name="connsiteY1" fmla="*/ 3116244 h 3161522"/>
                <a:gd name="connsiteX2" fmla="*/ 2950460 w 8082304"/>
                <a:gd name="connsiteY2" fmla="*/ 272105 h 3161522"/>
                <a:gd name="connsiteX3" fmla="*/ 7627972 w 8082304"/>
                <a:gd name="connsiteY3" fmla="*/ 68439 h 3161522"/>
                <a:gd name="connsiteX0" fmla="*/ 7999605 w 8082304"/>
                <a:gd name="connsiteY0" fmla="*/ 2046045 h 3203979"/>
                <a:gd name="connsiteX1" fmla="*/ 165572 w 8082304"/>
                <a:gd name="connsiteY1" fmla="*/ 3158701 h 3203979"/>
                <a:gd name="connsiteX2" fmla="*/ 2950460 w 8082304"/>
                <a:gd name="connsiteY2" fmla="*/ 314562 h 3203979"/>
                <a:gd name="connsiteX3" fmla="*/ 7627972 w 8082304"/>
                <a:gd name="connsiteY3" fmla="*/ 110896 h 3203979"/>
                <a:gd name="connsiteX0" fmla="*/ 7999605 w 8082304"/>
                <a:gd name="connsiteY0" fmla="*/ 1990060 h 3147994"/>
                <a:gd name="connsiteX1" fmla="*/ 165572 w 8082304"/>
                <a:gd name="connsiteY1" fmla="*/ 3102716 h 3147994"/>
                <a:gd name="connsiteX2" fmla="*/ 2950460 w 8082304"/>
                <a:gd name="connsiteY2" fmla="*/ 258577 h 3147994"/>
                <a:gd name="connsiteX3" fmla="*/ 7627972 w 8082304"/>
                <a:gd name="connsiteY3" fmla="*/ 54911 h 3147994"/>
                <a:gd name="connsiteX0" fmla="*/ 8004931 w 8087630"/>
                <a:gd name="connsiteY0" fmla="*/ 1990060 h 3147994"/>
                <a:gd name="connsiteX1" fmla="*/ 170898 w 8087630"/>
                <a:gd name="connsiteY1" fmla="*/ 3102716 h 3147994"/>
                <a:gd name="connsiteX2" fmla="*/ 2955786 w 8087630"/>
                <a:gd name="connsiteY2" fmla="*/ 258577 h 3147994"/>
                <a:gd name="connsiteX3" fmla="*/ 7633298 w 8087630"/>
                <a:gd name="connsiteY3" fmla="*/ 54911 h 3147994"/>
                <a:gd name="connsiteX0" fmla="*/ 8206487 w 8287069"/>
                <a:gd name="connsiteY0" fmla="*/ 1990060 h 3042465"/>
                <a:gd name="connsiteX1" fmla="*/ 159389 w 8287069"/>
                <a:gd name="connsiteY1" fmla="*/ 2991138 h 3042465"/>
                <a:gd name="connsiteX2" fmla="*/ 3157342 w 8287069"/>
                <a:gd name="connsiteY2" fmla="*/ 258577 h 3042465"/>
                <a:gd name="connsiteX3" fmla="*/ 7834854 w 8287069"/>
                <a:gd name="connsiteY3" fmla="*/ 54911 h 3042465"/>
                <a:gd name="connsiteX0" fmla="*/ 8206487 w 8390877"/>
                <a:gd name="connsiteY0" fmla="*/ 1990060 h 3047927"/>
                <a:gd name="connsiteX1" fmla="*/ 159389 w 8390877"/>
                <a:gd name="connsiteY1" fmla="*/ 2991138 h 3047927"/>
                <a:gd name="connsiteX2" fmla="*/ 3157342 w 8390877"/>
                <a:gd name="connsiteY2" fmla="*/ 258577 h 3047927"/>
                <a:gd name="connsiteX3" fmla="*/ 7834854 w 8390877"/>
                <a:gd name="connsiteY3" fmla="*/ 54911 h 3047927"/>
                <a:gd name="connsiteX0" fmla="*/ 8206487 w 8390009"/>
                <a:gd name="connsiteY0" fmla="*/ 1990060 h 3117122"/>
                <a:gd name="connsiteX1" fmla="*/ 159389 w 8390009"/>
                <a:gd name="connsiteY1" fmla="*/ 2991138 h 3117122"/>
                <a:gd name="connsiteX2" fmla="*/ 3157342 w 8390009"/>
                <a:gd name="connsiteY2" fmla="*/ 258577 h 3117122"/>
                <a:gd name="connsiteX3" fmla="*/ 7834854 w 8390009"/>
                <a:gd name="connsiteY3" fmla="*/ 54911 h 3117122"/>
                <a:gd name="connsiteX0" fmla="*/ 8206721 w 8390243"/>
                <a:gd name="connsiteY0" fmla="*/ 1990060 h 3117122"/>
                <a:gd name="connsiteX1" fmla="*/ 159623 w 8390243"/>
                <a:gd name="connsiteY1" fmla="*/ 2991138 h 3117122"/>
                <a:gd name="connsiteX2" fmla="*/ 3157576 w 8390243"/>
                <a:gd name="connsiteY2" fmla="*/ 258577 h 3117122"/>
                <a:gd name="connsiteX3" fmla="*/ 7835088 w 8390243"/>
                <a:gd name="connsiteY3" fmla="*/ 54911 h 3117122"/>
                <a:gd name="connsiteX0" fmla="*/ 8460868 w 8641844"/>
                <a:gd name="connsiteY0" fmla="*/ 1990060 h 3238102"/>
                <a:gd name="connsiteX1" fmla="*/ 413770 w 8641844"/>
                <a:gd name="connsiteY1" fmla="*/ 2991138 h 3238102"/>
                <a:gd name="connsiteX2" fmla="*/ 3411723 w 8641844"/>
                <a:gd name="connsiteY2" fmla="*/ 258577 h 3238102"/>
                <a:gd name="connsiteX3" fmla="*/ 8089235 w 8641844"/>
                <a:gd name="connsiteY3" fmla="*/ 54911 h 3238102"/>
                <a:gd name="connsiteX0" fmla="*/ 8460868 w 8682309"/>
                <a:gd name="connsiteY0" fmla="*/ 1990060 h 3230003"/>
                <a:gd name="connsiteX1" fmla="*/ 413770 w 8682309"/>
                <a:gd name="connsiteY1" fmla="*/ 2991138 h 3230003"/>
                <a:gd name="connsiteX2" fmla="*/ 3411723 w 8682309"/>
                <a:gd name="connsiteY2" fmla="*/ 258577 h 3230003"/>
                <a:gd name="connsiteX3" fmla="*/ 8089235 w 8682309"/>
                <a:gd name="connsiteY3" fmla="*/ 54911 h 3230003"/>
                <a:gd name="connsiteX0" fmla="*/ 8662064 w 8883913"/>
                <a:gd name="connsiteY0" fmla="*/ 1957771 h 3022232"/>
                <a:gd name="connsiteX1" fmla="*/ 614966 w 8883913"/>
                <a:gd name="connsiteY1" fmla="*/ 2958849 h 3022232"/>
                <a:gd name="connsiteX2" fmla="*/ 1466805 w 8883913"/>
                <a:gd name="connsiteY2" fmla="*/ 367618 h 3022232"/>
                <a:gd name="connsiteX3" fmla="*/ 8290431 w 8883913"/>
                <a:gd name="connsiteY3" fmla="*/ 22622 h 3022232"/>
                <a:gd name="connsiteX0" fmla="*/ 8983190 w 9207699"/>
                <a:gd name="connsiteY0" fmla="*/ 1941892 h 2985570"/>
                <a:gd name="connsiteX1" fmla="*/ 936092 w 9207699"/>
                <a:gd name="connsiteY1" fmla="*/ 2942970 h 2985570"/>
                <a:gd name="connsiteX2" fmla="*/ 1070160 w 9207699"/>
                <a:gd name="connsiteY2" fmla="*/ 728621 h 2985570"/>
                <a:gd name="connsiteX3" fmla="*/ 8611557 w 9207699"/>
                <a:gd name="connsiteY3" fmla="*/ 6743 h 2985570"/>
                <a:gd name="connsiteX0" fmla="*/ 8453770 w 8706152"/>
                <a:gd name="connsiteY0" fmla="*/ 1944670 h 3018064"/>
                <a:gd name="connsiteX1" fmla="*/ 1474576 w 8706152"/>
                <a:gd name="connsiteY1" fmla="*/ 2977155 h 3018064"/>
                <a:gd name="connsiteX2" fmla="*/ 540740 w 8706152"/>
                <a:gd name="connsiteY2" fmla="*/ 731399 h 3018064"/>
                <a:gd name="connsiteX3" fmla="*/ 8082137 w 8706152"/>
                <a:gd name="connsiteY3" fmla="*/ 9521 h 3018064"/>
                <a:gd name="connsiteX0" fmla="*/ 8453770 w 8706152"/>
                <a:gd name="connsiteY0" fmla="*/ 2000052 h 3073446"/>
                <a:gd name="connsiteX1" fmla="*/ 1474576 w 8706152"/>
                <a:gd name="connsiteY1" fmla="*/ 3032537 h 3073446"/>
                <a:gd name="connsiteX2" fmla="*/ 540740 w 8706152"/>
                <a:gd name="connsiteY2" fmla="*/ 786781 h 3073446"/>
                <a:gd name="connsiteX3" fmla="*/ 8082137 w 8706152"/>
                <a:gd name="connsiteY3" fmla="*/ 64903 h 3073446"/>
                <a:gd name="connsiteX0" fmla="*/ 8292922 w 8545304"/>
                <a:gd name="connsiteY0" fmla="*/ 2021966 h 3095360"/>
                <a:gd name="connsiteX1" fmla="*/ 1313728 w 8545304"/>
                <a:gd name="connsiteY1" fmla="*/ 3054451 h 3095360"/>
                <a:gd name="connsiteX2" fmla="*/ 379892 w 8545304"/>
                <a:gd name="connsiteY2" fmla="*/ 808695 h 3095360"/>
                <a:gd name="connsiteX3" fmla="*/ 7921289 w 8545304"/>
                <a:gd name="connsiteY3" fmla="*/ 86817 h 3095360"/>
                <a:gd name="connsiteX0" fmla="*/ 8414202 w 8666584"/>
                <a:gd name="connsiteY0" fmla="*/ 2028594 h 3101988"/>
                <a:gd name="connsiteX1" fmla="*/ 1435008 w 8666584"/>
                <a:gd name="connsiteY1" fmla="*/ 3061079 h 3101988"/>
                <a:gd name="connsiteX2" fmla="*/ 501172 w 8666584"/>
                <a:gd name="connsiteY2" fmla="*/ 815323 h 3101988"/>
                <a:gd name="connsiteX3" fmla="*/ 8042569 w 8666584"/>
                <a:gd name="connsiteY3" fmla="*/ 93445 h 3101988"/>
                <a:gd name="connsiteX0" fmla="*/ 8613656 w 10401369"/>
                <a:gd name="connsiteY0" fmla="*/ 2021307 h 3094701"/>
                <a:gd name="connsiteX1" fmla="*/ 1634462 w 10401369"/>
                <a:gd name="connsiteY1" fmla="*/ 3053792 h 3094701"/>
                <a:gd name="connsiteX2" fmla="*/ 700626 w 10401369"/>
                <a:gd name="connsiteY2" fmla="*/ 808036 h 3094701"/>
                <a:gd name="connsiteX3" fmla="*/ 10401369 w 10401369"/>
                <a:gd name="connsiteY3" fmla="*/ 63176 h 3094701"/>
                <a:gd name="connsiteX0" fmla="*/ 8613656 w 10401369"/>
                <a:gd name="connsiteY0" fmla="*/ 1678964 h 2752358"/>
                <a:gd name="connsiteX1" fmla="*/ 1634462 w 10401369"/>
                <a:gd name="connsiteY1" fmla="*/ 2711449 h 2752358"/>
                <a:gd name="connsiteX2" fmla="*/ 700626 w 10401369"/>
                <a:gd name="connsiteY2" fmla="*/ 465693 h 2752358"/>
                <a:gd name="connsiteX3" fmla="*/ 10401369 w 10401369"/>
                <a:gd name="connsiteY3" fmla="*/ 111504 h 2752358"/>
                <a:gd name="connsiteX0" fmla="*/ 8442251 w 10229964"/>
                <a:gd name="connsiteY0" fmla="*/ 1697102 h 2770496"/>
                <a:gd name="connsiteX1" fmla="*/ 1463057 w 10229964"/>
                <a:gd name="connsiteY1" fmla="*/ 2729587 h 2770496"/>
                <a:gd name="connsiteX2" fmla="*/ 529221 w 10229964"/>
                <a:gd name="connsiteY2" fmla="*/ 483831 h 2770496"/>
                <a:gd name="connsiteX3" fmla="*/ 7915033 w 10229964"/>
                <a:gd name="connsiteY3" fmla="*/ 13262 h 2770496"/>
                <a:gd name="connsiteX4" fmla="*/ 10229964 w 10229964"/>
                <a:gd name="connsiteY4" fmla="*/ 129642 h 2770496"/>
                <a:gd name="connsiteX0" fmla="*/ 8435682 w 10223395"/>
                <a:gd name="connsiteY0" fmla="*/ 1965147 h 3038541"/>
                <a:gd name="connsiteX1" fmla="*/ 1456488 w 10223395"/>
                <a:gd name="connsiteY1" fmla="*/ 2997632 h 3038541"/>
                <a:gd name="connsiteX2" fmla="*/ 522652 w 10223395"/>
                <a:gd name="connsiteY2" fmla="*/ 751876 h 3038541"/>
                <a:gd name="connsiteX3" fmla="*/ 7819725 w 10223395"/>
                <a:gd name="connsiteY3" fmla="*/ 5539 h 3038541"/>
                <a:gd name="connsiteX4" fmla="*/ 10223395 w 10223395"/>
                <a:gd name="connsiteY4" fmla="*/ 397687 h 3038541"/>
                <a:gd name="connsiteX0" fmla="*/ 8435682 w 10223395"/>
                <a:gd name="connsiteY0" fmla="*/ 1959608 h 3033002"/>
                <a:gd name="connsiteX1" fmla="*/ 1456488 w 10223395"/>
                <a:gd name="connsiteY1" fmla="*/ 2992093 h 3033002"/>
                <a:gd name="connsiteX2" fmla="*/ 522652 w 10223395"/>
                <a:gd name="connsiteY2" fmla="*/ 746337 h 3033002"/>
                <a:gd name="connsiteX3" fmla="*/ 7819725 w 10223395"/>
                <a:gd name="connsiteY3" fmla="*/ 0 h 3033002"/>
                <a:gd name="connsiteX4" fmla="*/ 10223395 w 10223395"/>
                <a:gd name="connsiteY4" fmla="*/ 392148 h 3033002"/>
                <a:gd name="connsiteX0" fmla="*/ 8435682 w 10223395"/>
                <a:gd name="connsiteY0" fmla="*/ 1965904 h 3039298"/>
                <a:gd name="connsiteX1" fmla="*/ 1456488 w 10223395"/>
                <a:gd name="connsiteY1" fmla="*/ 2998389 h 3039298"/>
                <a:gd name="connsiteX2" fmla="*/ 522652 w 10223395"/>
                <a:gd name="connsiteY2" fmla="*/ 752633 h 3039298"/>
                <a:gd name="connsiteX3" fmla="*/ 7819725 w 10223395"/>
                <a:gd name="connsiteY3" fmla="*/ 6296 h 3039298"/>
                <a:gd name="connsiteX4" fmla="*/ 10223395 w 10223395"/>
                <a:gd name="connsiteY4" fmla="*/ 398444 h 3039298"/>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8435682 w 10223395"/>
                <a:gd name="connsiteY0" fmla="*/ 1960775 h 3034169"/>
                <a:gd name="connsiteX1" fmla="*/ 1456488 w 10223395"/>
                <a:gd name="connsiteY1" fmla="*/ 2993260 h 3034169"/>
                <a:gd name="connsiteX2" fmla="*/ 522652 w 10223395"/>
                <a:gd name="connsiteY2" fmla="*/ 747504 h 3034169"/>
                <a:gd name="connsiteX3" fmla="*/ 7819725 w 10223395"/>
                <a:gd name="connsiteY3" fmla="*/ 1167 h 3034169"/>
                <a:gd name="connsiteX4" fmla="*/ 10223395 w 10223395"/>
                <a:gd name="connsiteY4" fmla="*/ 393315 h 3034169"/>
                <a:gd name="connsiteX0" fmla="*/ 9713113 w 10273253"/>
                <a:gd name="connsiteY0" fmla="*/ 1926304 h 3030747"/>
                <a:gd name="connsiteX1" fmla="*/ 1506346 w 10273253"/>
                <a:gd name="connsiteY1" fmla="*/ 2993260 h 3030747"/>
                <a:gd name="connsiteX2" fmla="*/ 572510 w 10273253"/>
                <a:gd name="connsiteY2" fmla="*/ 747504 h 3030747"/>
                <a:gd name="connsiteX3" fmla="*/ 7869583 w 10273253"/>
                <a:gd name="connsiteY3" fmla="*/ 1167 h 3030747"/>
                <a:gd name="connsiteX4" fmla="*/ 10273253 w 10273253"/>
                <a:gd name="connsiteY4" fmla="*/ 393315 h 3030747"/>
                <a:gd name="connsiteX0" fmla="*/ 9746404 w 10306544"/>
                <a:gd name="connsiteY0" fmla="*/ 1926181 h 3044950"/>
                <a:gd name="connsiteX1" fmla="*/ 1539637 w 10306544"/>
                <a:gd name="connsiteY1" fmla="*/ 2993137 h 3044950"/>
                <a:gd name="connsiteX2" fmla="*/ 560882 w 10306544"/>
                <a:gd name="connsiteY2" fmla="*/ 468210 h 3044950"/>
                <a:gd name="connsiteX3" fmla="*/ 7902874 w 10306544"/>
                <a:gd name="connsiteY3" fmla="*/ 1044 h 3044950"/>
                <a:gd name="connsiteX4" fmla="*/ 10306544 w 10306544"/>
                <a:gd name="connsiteY4" fmla="*/ 393192 h 3044950"/>
                <a:gd name="connsiteX0" fmla="*/ 9429912 w 9990052"/>
                <a:gd name="connsiteY0" fmla="*/ 1817812 h 2936581"/>
                <a:gd name="connsiteX1" fmla="*/ 1223145 w 9990052"/>
                <a:gd name="connsiteY1" fmla="*/ 2884768 h 2936581"/>
                <a:gd name="connsiteX2" fmla="*/ 244390 w 9990052"/>
                <a:gd name="connsiteY2" fmla="*/ 359841 h 2936581"/>
                <a:gd name="connsiteX3" fmla="*/ 3272857 w 9990052"/>
                <a:gd name="connsiteY3" fmla="*/ 10450 h 2936581"/>
                <a:gd name="connsiteX4" fmla="*/ 9990052 w 9990052"/>
                <a:gd name="connsiteY4" fmla="*/ 284823 h 2936581"/>
                <a:gd name="connsiteX0" fmla="*/ 9429912 w 9655483"/>
                <a:gd name="connsiteY0" fmla="*/ 1817812 h 2936581"/>
                <a:gd name="connsiteX1" fmla="*/ 1223145 w 9655483"/>
                <a:gd name="connsiteY1" fmla="*/ 2884768 h 2936581"/>
                <a:gd name="connsiteX2" fmla="*/ 244390 w 9655483"/>
                <a:gd name="connsiteY2" fmla="*/ 359841 h 2936581"/>
                <a:gd name="connsiteX3" fmla="*/ 3272857 w 9655483"/>
                <a:gd name="connsiteY3" fmla="*/ 10450 h 2936581"/>
                <a:gd name="connsiteX0" fmla="*/ 9435187 w 9660759"/>
                <a:gd name="connsiteY0" fmla="*/ 1939860 h 3058629"/>
                <a:gd name="connsiteX1" fmla="*/ 1228420 w 9660759"/>
                <a:gd name="connsiteY1" fmla="*/ 3006816 h 3058629"/>
                <a:gd name="connsiteX2" fmla="*/ 249665 w 9660759"/>
                <a:gd name="connsiteY2" fmla="*/ 481889 h 3058629"/>
                <a:gd name="connsiteX3" fmla="*/ 3350628 w 9660759"/>
                <a:gd name="connsiteY3" fmla="*/ 0 h 3058629"/>
                <a:gd name="connsiteX0" fmla="*/ 9501322 w 9727236"/>
                <a:gd name="connsiteY0" fmla="*/ 1939860 h 3038603"/>
                <a:gd name="connsiteX1" fmla="*/ 1294555 w 9727236"/>
                <a:gd name="connsiteY1" fmla="*/ 3006816 h 3038603"/>
                <a:gd name="connsiteX2" fmla="*/ 225179 w 9727236"/>
                <a:gd name="connsiteY2" fmla="*/ 879381 h 3038603"/>
                <a:gd name="connsiteX3" fmla="*/ 3416763 w 9727236"/>
                <a:gd name="connsiteY3" fmla="*/ 0 h 3038603"/>
                <a:gd name="connsiteX0" fmla="*/ 8285526 w 8537166"/>
                <a:gd name="connsiteY0" fmla="*/ 2003523 h 3044670"/>
                <a:gd name="connsiteX1" fmla="*/ 1250172 w 8537166"/>
                <a:gd name="connsiteY1" fmla="*/ 3006816 h 3044670"/>
                <a:gd name="connsiteX2" fmla="*/ 180796 w 8537166"/>
                <a:gd name="connsiteY2" fmla="*/ 879381 h 3044670"/>
                <a:gd name="connsiteX3" fmla="*/ 3372380 w 8537166"/>
                <a:gd name="connsiteY3" fmla="*/ 0 h 3044670"/>
                <a:gd name="connsiteX0" fmla="*/ 8285526 w 8647003"/>
                <a:gd name="connsiteY0" fmla="*/ 2003523 h 3029705"/>
                <a:gd name="connsiteX1" fmla="*/ 1250172 w 8647003"/>
                <a:gd name="connsiteY1" fmla="*/ 3006816 h 3029705"/>
                <a:gd name="connsiteX2" fmla="*/ 180796 w 8647003"/>
                <a:gd name="connsiteY2" fmla="*/ 879381 h 3029705"/>
                <a:gd name="connsiteX3" fmla="*/ 3372380 w 8647003"/>
                <a:gd name="connsiteY3" fmla="*/ 0 h 3029705"/>
                <a:gd name="connsiteX0" fmla="*/ 8275911 w 8580613"/>
                <a:gd name="connsiteY0" fmla="*/ 2003523 h 3053646"/>
                <a:gd name="connsiteX1" fmla="*/ 7985558 w 8580613"/>
                <a:gd name="connsiteY1" fmla="*/ 2323344 h 3053646"/>
                <a:gd name="connsiteX2" fmla="*/ 1240557 w 8580613"/>
                <a:gd name="connsiteY2" fmla="*/ 3006816 h 3053646"/>
                <a:gd name="connsiteX3" fmla="*/ 171181 w 8580613"/>
                <a:gd name="connsiteY3" fmla="*/ 879381 h 3053646"/>
                <a:gd name="connsiteX4" fmla="*/ 3362765 w 8580613"/>
                <a:gd name="connsiteY4" fmla="*/ 0 h 3053646"/>
                <a:gd name="connsiteX0" fmla="*/ 8317515 w 9542091"/>
                <a:gd name="connsiteY0" fmla="*/ 2003523 h 3060454"/>
                <a:gd name="connsiteX1" fmla="*/ 9184113 w 9542091"/>
                <a:gd name="connsiteY1" fmla="*/ 2387006 h 3060454"/>
                <a:gd name="connsiteX2" fmla="*/ 1282161 w 9542091"/>
                <a:gd name="connsiteY2" fmla="*/ 3006816 h 3060454"/>
                <a:gd name="connsiteX3" fmla="*/ 212785 w 9542091"/>
                <a:gd name="connsiteY3" fmla="*/ 879381 h 3060454"/>
                <a:gd name="connsiteX4" fmla="*/ 3404369 w 9542091"/>
                <a:gd name="connsiteY4" fmla="*/ 0 h 3060454"/>
                <a:gd name="connsiteX0" fmla="*/ 8317515 w 9490314"/>
                <a:gd name="connsiteY0" fmla="*/ 2003523 h 3060454"/>
                <a:gd name="connsiteX1" fmla="*/ 9184113 w 9490314"/>
                <a:gd name="connsiteY1" fmla="*/ 2387006 h 3060454"/>
                <a:gd name="connsiteX2" fmla="*/ 1282161 w 9490314"/>
                <a:gd name="connsiteY2" fmla="*/ 3006816 h 3060454"/>
                <a:gd name="connsiteX3" fmla="*/ 212785 w 9490314"/>
                <a:gd name="connsiteY3" fmla="*/ 879381 h 3060454"/>
                <a:gd name="connsiteX4" fmla="*/ 3404369 w 9490314"/>
                <a:gd name="connsiteY4" fmla="*/ 0 h 3060454"/>
                <a:gd name="connsiteX0" fmla="*/ 8317515 w 9518385"/>
                <a:gd name="connsiteY0" fmla="*/ 2003523 h 3060454"/>
                <a:gd name="connsiteX1" fmla="*/ 9184113 w 9518385"/>
                <a:gd name="connsiteY1" fmla="*/ 2387006 h 3060454"/>
                <a:gd name="connsiteX2" fmla="*/ 1282161 w 9518385"/>
                <a:gd name="connsiteY2" fmla="*/ 3006816 h 3060454"/>
                <a:gd name="connsiteX3" fmla="*/ 212785 w 9518385"/>
                <a:gd name="connsiteY3" fmla="*/ 879381 h 3060454"/>
                <a:gd name="connsiteX4" fmla="*/ 3404369 w 9518385"/>
                <a:gd name="connsiteY4" fmla="*/ 0 h 3060454"/>
                <a:gd name="connsiteX0" fmla="*/ 8317515 w 9265712"/>
                <a:gd name="connsiteY0" fmla="*/ 2003523 h 3114118"/>
                <a:gd name="connsiteX1" fmla="*/ 9184113 w 9265712"/>
                <a:gd name="connsiteY1" fmla="*/ 2387006 h 3114118"/>
                <a:gd name="connsiteX2" fmla="*/ 1282161 w 9265712"/>
                <a:gd name="connsiteY2" fmla="*/ 3006816 h 3114118"/>
                <a:gd name="connsiteX3" fmla="*/ 212785 w 9265712"/>
                <a:gd name="connsiteY3" fmla="*/ 879381 h 3114118"/>
                <a:gd name="connsiteX4" fmla="*/ 3404369 w 9265712"/>
                <a:gd name="connsiteY4" fmla="*/ 0 h 3114118"/>
                <a:gd name="connsiteX0" fmla="*/ 8317515 w 9265712"/>
                <a:gd name="connsiteY0" fmla="*/ 1124141 h 2234736"/>
                <a:gd name="connsiteX1" fmla="*/ 9184113 w 9265712"/>
                <a:gd name="connsiteY1" fmla="*/ 1507624 h 2234736"/>
                <a:gd name="connsiteX2" fmla="*/ 1282161 w 9265712"/>
                <a:gd name="connsiteY2" fmla="*/ 2127434 h 2234736"/>
                <a:gd name="connsiteX3" fmla="*/ 212785 w 9265712"/>
                <a:gd name="connsiteY3" fmla="*/ -1 h 2234736"/>
                <a:gd name="connsiteX0" fmla="*/ 7035354 w 7983551"/>
                <a:gd name="connsiteY0" fmla="*/ 0 h 1110595"/>
                <a:gd name="connsiteX1" fmla="*/ 7901952 w 7983551"/>
                <a:gd name="connsiteY1" fmla="*/ 383483 h 1110595"/>
                <a:gd name="connsiteX2" fmla="*/ 0 w 7983551"/>
                <a:gd name="connsiteY2" fmla="*/ 1003293 h 1110595"/>
                <a:gd name="connsiteX0" fmla="*/ 1288 w 949485"/>
                <a:gd name="connsiteY0" fmla="*/ 0 h 383483"/>
                <a:gd name="connsiteX1" fmla="*/ 867886 w 949485"/>
                <a:gd name="connsiteY1" fmla="*/ 383483 h 383483"/>
                <a:gd name="connsiteX0" fmla="*/ 1035 w 1267921"/>
                <a:gd name="connsiteY0" fmla="*/ 0 h 408949"/>
                <a:gd name="connsiteX1" fmla="*/ 1200257 w 1267921"/>
                <a:gd name="connsiteY1" fmla="*/ 408949 h 408949"/>
                <a:gd name="connsiteX0" fmla="*/ 1199 w 1045817"/>
                <a:gd name="connsiteY0" fmla="*/ 0 h 574471"/>
                <a:gd name="connsiteX1" fmla="*/ 969031 w 1045817"/>
                <a:gd name="connsiteY1" fmla="*/ 574471 h 574471"/>
                <a:gd name="connsiteX0" fmla="*/ 1150 w 1106038"/>
                <a:gd name="connsiteY0" fmla="*/ 159938 h 164903"/>
                <a:gd name="connsiteX1" fmla="*/ 1031971 w 1106038"/>
                <a:gd name="connsiteY1" fmla="*/ 111920 h 164903"/>
                <a:gd name="connsiteX0" fmla="*/ 6138 w 1036959"/>
                <a:gd name="connsiteY0" fmla="*/ 48018 h 239886"/>
                <a:gd name="connsiteX1" fmla="*/ 1036959 w 1036959"/>
                <a:gd name="connsiteY1" fmla="*/ 0 h 239886"/>
                <a:gd name="connsiteX0" fmla="*/ 2170 w 1032991"/>
                <a:gd name="connsiteY0" fmla="*/ 48018 h 107162"/>
                <a:gd name="connsiteX1" fmla="*/ 1032991 w 1032991"/>
                <a:gd name="connsiteY1" fmla="*/ 0 h 107162"/>
                <a:gd name="connsiteX0" fmla="*/ 0 w 1030821"/>
                <a:gd name="connsiteY0" fmla="*/ 48018 h 79680"/>
                <a:gd name="connsiteX1" fmla="*/ 1030821 w 1030821"/>
                <a:gd name="connsiteY1" fmla="*/ 0 h 79680"/>
                <a:gd name="connsiteX0" fmla="*/ 0 w 7077799"/>
                <a:gd name="connsiteY0" fmla="*/ 419 h 2051173"/>
                <a:gd name="connsiteX1" fmla="*/ 7077799 w 7077799"/>
                <a:gd name="connsiteY1" fmla="*/ 2042189 h 2051173"/>
                <a:gd name="connsiteX0" fmla="*/ 0 w 7182782"/>
                <a:gd name="connsiteY0" fmla="*/ 475 h 1785594"/>
                <a:gd name="connsiteX1" fmla="*/ 7182782 w 7182782"/>
                <a:gd name="connsiteY1" fmla="*/ 1775463 h 1785594"/>
                <a:gd name="connsiteX0" fmla="*/ 0 w 7187289"/>
                <a:gd name="connsiteY0" fmla="*/ 272 h 2232643"/>
                <a:gd name="connsiteX1" fmla="*/ 7182782 w 7187289"/>
                <a:gd name="connsiteY1" fmla="*/ 1775260 h 2232643"/>
                <a:gd name="connsiteX0" fmla="*/ 0 w 7187300"/>
                <a:gd name="connsiteY0" fmla="*/ -1 h 2243272"/>
                <a:gd name="connsiteX1" fmla="*/ 3455419 w 7187300"/>
                <a:gd name="connsiteY1" fmla="*/ 1399651 h 2243272"/>
                <a:gd name="connsiteX2" fmla="*/ 7182782 w 7187300"/>
                <a:gd name="connsiteY2" fmla="*/ 1774987 h 2243272"/>
                <a:gd name="connsiteX0" fmla="*/ 0 w 7187136"/>
                <a:gd name="connsiteY0" fmla="*/ 1 h 3289355"/>
                <a:gd name="connsiteX1" fmla="*/ 3182465 w 7187136"/>
                <a:gd name="connsiteY1" fmla="*/ 3289356 h 3289355"/>
                <a:gd name="connsiteX2" fmla="*/ 7182782 w 7187136"/>
                <a:gd name="connsiteY2" fmla="*/ 1774989 h 3289355"/>
                <a:gd name="connsiteX0" fmla="*/ 0 w 7191331"/>
                <a:gd name="connsiteY0" fmla="*/ -1 h 3386881"/>
                <a:gd name="connsiteX1" fmla="*/ 3182465 w 7191331"/>
                <a:gd name="connsiteY1" fmla="*/ 3289354 h 3386881"/>
                <a:gd name="connsiteX2" fmla="*/ 7182782 w 7191331"/>
                <a:gd name="connsiteY2" fmla="*/ 1774987 h 3386881"/>
                <a:gd name="connsiteX0" fmla="*/ 0 w 7192152"/>
                <a:gd name="connsiteY0" fmla="*/ 1 h 3670775"/>
                <a:gd name="connsiteX1" fmla="*/ 3182465 w 7192152"/>
                <a:gd name="connsiteY1" fmla="*/ 3289356 h 3670775"/>
                <a:gd name="connsiteX2" fmla="*/ 7182782 w 7192152"/>
                <a:gd name="connsiteY2" fmla="*/ 1774989 h 3670775"/>
                <a:gd name="connsiteX0" fmla="*/ 0 w 7193258"/>
                <a:gd name="connsiteY0" fmla="*/ -1 h 3310855"/>
                <a:gd name="connsiteX1" fmla="*/ 3182465 w 7193258"/>
                <a:gd name="connsiteY1" fmla="*/ 3289354 h 3310855"/>
                <a:gd name="connsiteX2" fmla="*/ 7182782 w 7193258"/>
                <a:gd name="connsiteY2" fmla="*/ 1774987 h 3310855"/>
                <a:gd name="connsiteX0" fmla="*/ 170619 w 7363877"/>
                <a:gd name="connsiteY0" fmla="*/ 1 h 3310857"/>
                <a:gd name="connsiteX1" fmla="*/ 3353084 w 7363877"/>
                <a:gd name="connsiteY1" fmla="*/ 3289356 h 3310857"/>
                <a:gd name="connsiteX2" fmla="*/ 7353401 w 7363877"/>
                <a:gd name="connsiteY2" fmla="*/ 1774989 h 3310857"/>
                <a:gd name="connsiteX0" fmla="*/ 344951 w 7534413"/>
                <a:gd name="connsiteY0" fmla="*/ -1 h 3076848"/>
                <a:gd name="connsiteX1" fmla="*/ 1742718 w 7534413"/>
                <a:gd name="connsiteY1" fmla="*/ 3000340 h 3076848"/>
                <a:gd name="connsiteX2" fmla="*/ 7527733 w 7534413"/>
                <a:gd name="connsiteY2" fmla="*/ 1774987 h 3076848"/>
                <a:gd name="connsiteX0" fmla="*/ 344951 w 7626274"/>
                <a:gd name="connsiteY0" fmla="*/ 1 h 3013567"/>
                <a:gd name="connsiteX1" fmla="*/ 1742718 w 7626274"/>
                <a:gd name="connsiteY1" fmla="*/ 3000342 h 3013567"/>
                <a:gd name="connsiteX2" fmla="*/ 7527733 w 7626274"/>
                <a:gd name="connsiteY2" fmla="*/ 1774989 h 3013567"/>
                <a:gd name="connsiteX0" fmla="*/ 289112 w 7795392"/>
                <a:gd name="connsiteY0" fmla="*/ 975788 h 1294956"/>
                <a:gd name="connsiteX1" fmla="*/ 1911800 w 7795392"/>
                <a:gd name="connsiteY1" fmla="*/ 1225353 h 1294956"/>
                <a:gd name="connsiteX2" fmla="*/ 7696815 w 7795392"/>
                <a:gd name="connsiteY2" fmla="*/ 0 h 1294956"/>
                <a:gd name="connsiteX0" fmla="*/ 285523 w 7618214"/>
                <a:gd name="connsiteY0" fmla="*/ 1986756 h 2380334"/>
                <a:gd name="connsiteX1" fmla="*/ 1908211 w 7618214"/>
                <a:gd name="connsiteY1" fmla="*/ 2236321 h 2380334"/>
                <a:gd name="connsiteX2" fmla="*/ 7517201 w 7618214"/>
                <a:gd name="connsiteY2" fmla="*/ 0 h 2380334"/>
                <a:gd name="connsiteX0" fmla="*/ 113938 w 7552574"/>
                <a:gd name="connsiteY0" fmla="*/ 1986756 h 3551386"/>
                <a:gd name="connsiteX1" fmla="*/ 4817063 w 7552574"/>
                <a:gd name="connsiteY1" fmla="*/ 3505907 h 3551386"/>
                <a:gd name="connsiteX2" fmla="*/ 7345616 w 7552574"/>
                <a:gd name="connsiteY2" fmla="*/ 0 h 3551386"/>
                <a:gd name="connsiteX0" fmla="*/ 111768 w 7550404"/>
                <a:gd name="connsiteY0" fmla="*/ 1986756 h 3580182"/>
                <a:gd name="connsiteX1" fmla="*/ 4814893 w 7550404"/>
                <a:gd name="connsiteY1" fmla="*/ 3505907 h 3580182"/>
                <a:gd name="connsiteX2" fmla="*/ 7343446 w 7550404"/>
                <a:gd name="connsiteY2" fmla="*/ 0 h 3580182"/>
                <a:gd name="connsiteX0" fmla="*/ 111768 w 7451000"/>
                <a:gd name="connsiteY0" fmla="*/ 1986756 h 3580182"/>
                <a:gd name="connsiteX1" fmla="*/ 4814893 w 7451000"/>
                <a:gd name="connsiteY1" fmla="*/ 3505907 h 3580182"/>
                <a:gd name="connsiteX2" fmla="*/ 7343446 w 7451000"/>
                <a:gd name="connsiteY2" fmla="*/ 0 h 3580182"/>
                <a:gd name="connsiteX0" fmla="*/ 110854 w 7553892"/>
                <a:gd name="connsiteY0" fmla="*/ 1986756 h 3624503"/>
                <a:gd name="connsiteX1" fmla="*/ 4813979 w 7553892"/>
                <a:gd name="connsiteY1" fmla="*/ 3505907 h 3624503"/>
                <a:gd name="connsiteX2" fmla="*/ 7342532 w 7553892"/>
                <a:gd name="connsiteY2" fmla="*/ 0 h 3624503"/>
                <a:gd name="connsiteX0" fmla="*/ 105161 w 7592753"/>
                <a:gd name="connsiteY0" fmla="*/ 1986756 h 3646081"/>
                <a:gd name="connsiteX1" fmla="*/ 5082103 w 7592753"/>
                <a:gd name="connsiteY1" fmla="*/ 3529418 h 3646081"/>
                <a:gd name="connsiteX2" fmla="*/ 7336839 w 7592753"/>
                <a:gd name="connsiteY2" fmla="*/ 0 h 3646081"/>
                <a:gd name="connsiteX0" fmla="*/ 127160 w 7638542"/>
                <a:gd name="connsiteY0" fmla="*/ 1986756 h 3637742"/>
                <a:gd name="connsiteX1" fmla="*/ 5104102 w 7638542"/>
                <a:gd name="connsiteY1" fmla="*/ 3529418 h 3637742"/>
                <a:gd name="connsiteX2" fmla="*/ 7358838 w 7638542"/>
                <a:gd name="connsiteY2" fmla="*/ 0 h 3637742"/>
                <a:gd name="connsiteX0" fmla="*/ 200631 w 7712013"/>
                <a:gd name="connsiteY0" fmla="*/ 1986756 h 3644915"/>
                <a:gd name="connsiteX1" fmla="*/ 5177573 w 7712013"/>
                <a:gd name="connsiteY1" fmla="*/ 3529418 h 3644915"/>
                <a:gd name="connsiteX2" fmla="*/ 7432309 w 7712013"/>
                <a:gd name="connsiteY2" fmla="*/ 0 h 3644915"/>
                <a:gd name="connsiteX0" fmla="*/ 170578 w 7512216"/>
                <a:gd name="connsiteY0" fmla="*/ 2298844 h 3657702"/>
                <a:gd name="connsiteX1" fmla="*/ 5136365 w 7512216"/>
                <a:gd name="connsiteY1" fmla="*/ 3529418 h 3657702"/>
                <a:gd name="connsiteX2" fmla="*/ 7391101 w 7512216"/>
                <a:gd name="connsiteY2" fmla="*/ 0 h 3657702"/>
                <a:gd name="connsiteX0" fmla="*/ 68817 w 7410455"/>
                <a:gd name="connsiteY0" fmla="*/ 2298844 h 3754532"/>
                <a:gd name="connsiteX1" fmla="*/ 5034604 w 7410455"/>
                <a:gd name="connsiteY1" fmla="*/ 3529418 h 3754532"/>
                <a:gd name="connsiteX2" fmla="*/ 7289340 w 7410455"/>
                <a:gd name="connsiteY2" fmla="*/ 0 h 3754532"/>
                <a:gd name="connsiteX0" fmla="*/ 68817 w 7477255"/>
                <a:gd name="connsiteY0" fmla="*/ 2298844 h 3754532"/>
                <a:gd name="connsiteX1" fmla="*/ 5034604 w 7477255"/>
                <a:gd name="connsiteY1" fmla="*/ 3529418 h 3754532"/>
                <a:gd name="connsiteX2" fmla="*/ 7289340 w 7477255"/>
                <a:gd name="connsiteY2" fmla="*/ 0 h 3754532"/>
                <a:gd name="connsiteX0" fmla="*/ 69339 w 7558677"/>
                <a:gd name="connsiteY0" fmla="*/ 2298844 h 3686813"/>
                <a:gd name="connsiteX1" fmla="*/ 5035126 w 7558677"/>
                <a:gd name="connsiteY1" fmla="*/ 3529418 h 3686813"/>
                <a:gd name="connsiteX2" fmla="*/ 7289862 w 7558677"/>
                <a:gd name="connsiteY2" fmla="*/ 0 h 3686813"/>
                <a:gd name="connsiteX0" fmla="*/ 69339 w 7289862"/>
                <a:gd name="connsiteY0" fmla="*/ 2298844 h 3686813"/>
                <a:gd name="connsiteX1" fmla="*/ 5035126 w 7289862"/>
                <a:gd name="connsiteY1" fmla="*/ 3529418 h 3686813"/>
                <a:gd name="connsiteX2" fmla="*/ 6616560 w 7289862"/>
                <a:gd name="connsiteY2" fmla="*/ 2621010 h 3686813"/>
                <a:gd name="connsiteX3" fmla="*/ 7289862 w 7289862"/>
                <a:gd name="connsiteY3" fmla="*/ 0 h 3686813"/>
                <a:gd name="connsiteX0" fmla="*/ 68158 w 7288681"/>
                <a:gd name="connsiteY0" fmla="*/ 2298844 h 3579038"/>
                <a:gd name="connsiteX1" fmla="*/ 5033945 w 7288681"/>
                <a:gd name="connsiteY1" fmla="*/ 3529418 h 3579038"/>
                <a:gd name="connsiteX2" fmla="*/ 6994627 w 7288681"/>
                <a:gd name="connsiteY2" fmla="*/ 2371340 h 3579038"/>
                <a:gd name="connsiteX3" fmla="*/ 7288681 w 7288681"/>
                <a:gd name="connsiteY3" fmla="*/ 0 h 3579038"/>
                <a:gd name="connsiteX0" fmla="*/ 68158 w 7419649"/>
                <a:gd name="connsiteY0" fmla="*/ 2298844 h 3579038"/>
                <a:gd name="connsiteX1" fmla="*/ 5033945 w 7419649"/>
                <a:gd name="connsiteY1" fmla="*/ 3529418 h 3579038"/>
                <a:gd name="connsiteX2" fmla="*/ 6994627 w 7419649"/>
                <a:gd name="connsiteY2" fmla="*/ 2371340 h 3579038"/>
                <a:gd name="connsiteX3" fmla="*/ 7288681 w 7419649"/>
                <a:gd name="connsiteY3" fmla="*/ 0 h 3579038"/>
                <a:gd name="connsiteX0" fmla="*/ 58765 w 7410256"/>
                <a:gd name="connsiteY0" fmla="*/ 2298844 h 3606735"/>
                <a:gd name="connsiteX1" fmla="*/ 5024552 w 7410256"/>
                <a:gd name="connsiteY1" fmla="*/ 3529418 h 3606735"/>
                <a:gd name="connsiteX2" fmla="*/ 6985234 w 7410256"/>
                <a:gd name="connsiteY2" fmla="*/ 2371340 h 3606735"/>
                <a:gd name="connsiteX3" fmla="*/ 7279288 w 7410256"/>
                <a:gd name="connsiteY3" fmla="*/ 0 h 3606735"/>
                <a:gd name="connsiteX0" fmla="*/ 0 w 7351491"/>
                <a:gd name="connsiteY0" fmla="*/ 2298844 h 3598122"/>
                <a:gd name="connsiteX1" fmla="*/ 869650 w 7351491"/>
                <a:gd name="connsiteY1" fmla="*/ 3338810 h 3598122"/>
                <a:gd name="connsiteX2" fmla="*/ 4965787 w 7351491"/>
                <a:gd name="connsiteY2" fmla="*/ 3529418 h 3598122"/>
                <a:gd name="connsiteX3" fmla="*/ 6926469 w 7351491"/>
                <a:gd name="connsiteY3" fmla="*/ 2371340 h 3598122"/>
                <a:gd name="connsiteX4" fmla="*/ 7220523 w 7351491"/>
                <a:gd name="connsiteY4" fmla="*/ 0 h 3598122"/>
                <a:gd name="connsiteX0" fmla="*/ 112386 w 7463877"/>
                <a:gd name="connsiteY0" fmla="*/ 2298844 h 3598122"/>
                <a:gd name="connsiteX1" fmla="*/ 982036 w 7463877"/>
                <a:gd name="connsiteY1" fmla="*/ 3338810 h 3598122"/>
                <a:gd name="connsiteX2" fmla="*/ 5078173 w 7463877"/>
                <a:gd name="connsiteY2" fmla="*/ 3529418 h 3598122"/>
                <a:gd name="connsiteX3" fmla="*/ 7038855 w 7463877"/>
                <a:gd name="connsiteY3" fmla="*/ 2371340 h 3598122"/>
                <a:gd name="connsiteX4" fmla="*/ 7332909 w 7463877"/>
                <a:gd name="connsiteY4" fmla="*/ 0 h 3598122"/>
                <a:gd name="connsiteX0" fmla="*/ 208550 w 7560041"/>
                <a:gd name="connsiteY0" fmla="*/ 2298844 h 3565232"/>
                <a:gd name="connsiteX1" fmla="*/ 676643 w 7560041"/>
                <a:gd name="connsiteY1" fmla="*/ 3182767 h 3565232"/>
                <a:gd name="connsiteX2" fmla="*/ 5174337 w 7560041"/>
                <a:gd name="connsiteY2" fmla="*/ 3529418 h 3565232"/>
                <a:gd name="connsiteX3" fmla="*/ 7135019 w 7560041"/>
                <a:gd name="connsiteY3" fmla="*/ 2371340 h 3565232"/>
                <a:gd name="connsiteX4" fmla="*/ 7429073 w 7560041"/>
                <a:gd name="connsiteY4" fmla="*/ 0 h 3565232"/>
                <a:gd name="connsiteX0" fmla="*/ 124325 w 7475816"/>
                <a:gd name="connsiteY0" fmla="*/ 2298844 h 3565232"/>
                <a:gd name="connsiteX1" fmla="*/ 592418 w 7475816"/>
                <a:gd name="connsiteY1" fmla="*/ 3182767 h 3565232"/>
                <a:gd name="connsiteX2" fmla="*/ 5090112 w 7475816"/>
                <a:gd name="connsiteY2" fmla="*/ 3529418 h 3565232"/>
                <a:gd name="connsiteX3" fmla="*/ 7050794 w 7475816"/>
                <a:gd name="connsiteY3" fmla="*/ 2371340 h 3565232"/>
                <a:gd name="connsiteX4" fmla="*/ 7344848 w 7475816"/>
                <a:gd name="connsiteY4" fmla="*/ 0 h 3565232"/>
                <a:gd name="connsiteX0" fmla="*/ 124325 w 7475816"/>
                <a:gd name="connsiteY0" fmla="*/ 2298844 h 3739577"/>
                <a:gd name="connsiteX1" fmla="*/ 592418 w 7475816"/>
                <a:gd name="connsiteY1" fmla="*/ 3182767 h 3739577"/>
                <a:gd name="connsiteX2" fmla="*/ 5161500 w 7475816"/>
                <a:gd name="connsiteY2" fmla="*/ 3715214 h 3739577"/>
                <a:gd name="connsiteX3" fmla="*/ 7050794 w 7475816"/>
                <a:gd name="connsiteY3" fmla="*/ 2371340 h 3739577"/>
                <a:gd name="connsiteX4" fmla="*/ 7344848 w 7475816"/>
                <a:gd name="connsiteY4" fmla="*/ 0 h 3739577"/>
                <a:gd name="connsiteX0" fmla="*/ 124325 w 7509950"/>
                <a:gd name="connsiteY0" fmla="*/ 2298844 h 3737826"/>
                <a:gd name="connsiteX1" fmla="*/ 592418 w 7509950"/>
                <a:gd name="connsiteY1" fmla="*/ 3182767 h 3737826"/>
                <a:gd name="connsiteX2" fmla="*/ 5161500 w 7509950"/>
                <a:gd name="connsiteY2" fmla="*/ 3715214 h 3737826"/>
                <a:gd name="connsiteX3" fmla="*/ 7165015 w 7509950"/>
                <a:gd name="connsiteY3" fmla="*/ 2408499 h 3737826"/>
                <a:gd name="connsiteX4" fmla="*/ 7344848 w 7509950"/>
                <a:gd name="connsiteY4" fmla="*/ 0 h 3737826"/>
                <a:gd name="connsiteX0" fmla="*/ 124325 w 7509950"/>
                <a:gd name="connsiteY0" fmla="*/ 2298844 h 3745210"/>
                <a:gd name="connsiteX1" fmla="*/ 592418 w 7509950"/>
                <a:gd name="connsiteY1" fmla="*/ 3182767 h 3745210"/>
                <a:gd name="connsiteX2" fmla="*/ 5161500 w 7509950"/>
                <a:gd name="connsiteY2" fmla="*/ 3715214 h 3745210"/>
                <a:gd name="connsiteX3" fmla="*/ 7165015 w 7509950"/>
                <a:gd name="connsiteY3" fmla="*/ 2408499 h 3745210"/>
                <a:gd name="connsiteX4" fmla="*/ 7344848 w 7509950"/>
                <a:gd name="connsiteY4" fmla="*/ 0 h 3745210"/>
                <a:gd name="connsiteX0" fmla="*/ 119397 w 7505022"/>
                <a:gd name="connsiteY0" fmla="*/ 2298844 h 3745210"/>
                <a:gd name="connsiteX1" fmla="*/ 587490 w 7505022"/>
                <a:gd name="connsiteY1" fmla="*/ 3182767 h 3745210"/>
                <a:gd name="connsiteX2" fmla="*/ 5156572 w 7505022"/>
                <a:gd name="connsiteY2" fmla="*/ 3715214 h 3745210"/>
                <a:gd name="connsiteX3" fmla="*/ 7160087 w 7505022"/>
                <a:gd name="connsiteY3" fmla="*/ 2408499 h 3745210"/>
                <a:gd name="connsiteX4" fmla="*/ 7339920 w 7505022"/>
                <a:gd name="connsiteY4" fmla="*/ 0 h 3745210"/>
                <a:gd name="connsiteX0" fmla="*/ 214637 w 7591961"/>
                <a:gd name="connsiteY0" fmla="*/ 2450074 h 3738048"/>
                <a:gd name="connsiteX1" fmla="*/ 674429 w 7591961"/>
                <a:gd name="connsiteY1" fmla="*/ 3182767 h 3738048"/>
                <a:gd name="connsiteX2" fmla="*/ 5243511 w 7591961"/>
                <a:gd name="connsiteY2" fmla="*/ 3715214 h 3738048"/>
                <a:gd name="connsiteX3" fmla="*/ 7247026 w 7591961"/>
                <a:gd name="connsiteY3" fmla="*/ 2408499 h 3738048"/>
                <a:gd name="connsiteX4" fmla="*/ 7426859 w 7591961"/>
                <a:gd name="connsiteY4" fmla="*/ 0 h 3738048"/>
                <a:gd name="connsiteX0" fmla="*/ 149182 w 7526506"/>
                <a:gd name="connsiteY0" fmla="*/ 2450074 h 3634446"/>
                <a:gd name="connsiteX1" fmla="*/ 608974 w 7526506"/>
                <a:gd name="connsiteY1" fmla="*/ 3182767 h 3634446"/>
                <a:gd name="connsiteX2" fmla="*/ 3642386 w 7526506"/>
                <a:gd name="connsiteY2" fmla="*/ 3607192 h 3634446"/>
                <a:gd name="connsiteX3" fmla="*/ 7181571 w 7526506"/>
                <a:gd name="connsiteY3" fmla="*/ 2408499 h 3634446"/>
                <a:gd name="connsiteX4" fmla="*/ 7361404 w 7526506"/>
                <a:gd name="connsiteY4" fmla="*/ 0 h 3634446"/>
                <a:gd name="connsiteX0" fmla="*/ 149182 w 7526506"/>
                <a:gd name="connsiteY0" fmla="*/ 2450074 h 3607759"/>
                <a:gd name="connsiteX1" fmla="*/ 608974 w 7526506"/>
                <a:gd name="connsiteY1" fmla="*/ 3182767 h 3607759"/>
                <a:gd name="connsiteX2" fmla="*/ 3642386 w 7526506"/>
                <a:gd name="connsiteY2" fmla="*/ 3607192 h 3607759"/>
                <a:gd name="connsiteX3" fmla="*/ 7181571 w 7526506"/>
                <a:gd name="connsiteY3" fmla="*/ 2408499 h 3607759"/>
                <a:gd name="connsiteX4" fmla="*/ 7361404 w 7526506"/>
                <a:gd name="connsiteY4" fmla="*/ 0 h 3607759"/>
                <a:gd name="connsiteX0" fmla="*/ 149182 w 7526506"/>
                <a:gd name="connsiteY0" fmla="*/ 2450074 h 3607926"/>
                <a:gd name="connsiteX1" fmla="*/ 608974 w 7526506"/>
                <a:gd name="connsiteY1" fmla="*/ 3182767 h 3607926"/>
                <a:gd name="connsiteX2" fmla="*/ 3642386 w 7526506"/>
                <a:gd name="connsiteY2" fmla="*/ 3607192 h 3607926"/>
                <a:gd name="connsiteX3" fmla="*/ 7181571 w 7526506"/>
                <a:gd name="connsiteY3" fmla="*/ 2408499 h 3607926"/>
                <a:gd name="connsiteX4" fmla="*/ 7361404 w 7526506"/>
                <a:gd name="connsiteY4" fmla="*/ 0 h 3607926"/>
                <a:gd name="connsiteX0" fmla="*/ 134473 w 7588125"/>
                <a:gd name="connsiteY0" fmla="*/ 1843391 h 3608369"/>
                <a:gd name="connsiteX1" fmla="*/ 670593 w 7588125"/>
                <a:gd name="connsiteY1" fmla="*/ 3182767 h 3608369"/>
                <a:gd name="connsiteX2" fmla="*/ 3704005 w 7588125"/>
                <a:gd name="connsiteY2" fmla="*/ 3607192 h 3608369"/>
                <a:gd name="connsiteX3" fmla="*/ 7243190 w 7588125"/>
                <a:gd name="connsiteY3" fmla="*/ 2408499 h 3608369"/>
                <a:gd name="connsiteX4" fmla="*/ 7423023 w 7588125"/>
                <a:gd name="connsiteY4" fmla="*/ 0 h 3608369"/>
                <a:gd name="connsiteX0" fmla="*/ 134473 w 7300417"/>
                <a:gd name="connsiteY0" fmla="*/ 1938187 h 3703165"/>
                <a:gd name="connsiteX1" fmla="*/ 670593 w 7300417"/>
                <a:gd name="connsiteY1" fmla="*/ 3277563 h 3703165"/>
                <a:gd name="connsiteX2" fmla="*/ 3704005 w 7300417"/>
                <a:gd name="connsiteY2" fmla="*/ 3701988 h 3703165"/>
                <a:gd name="connsiteX3" fmla="*/ 7243190 w 7300417"/>
                <a:gd name="connsiteY3" fmla="*/ 2503295 h 3703165"/>
                <a:gd name="connsiteX4" fmla="*/ 5753345 w 7300417"/>
                <a:gd name="connsiteY4" fmla="*/ 0 h 3703165"/>
                <a:gd name="connsiteX0" fmla="*/ 134473 w 7302456"/>
                <a:gd name="connsiteY0" fmla="*/ 1938187 h 3703165"/>
                <a:gd name="connsiteX1" fmla="*/ 670593 w 7302456"/>
                <a:gd name="connsiteY1" fmla="*/ 3277563 h 3703165"/>
                <a:gd name="connsiteX2" fmla="*/ 3704005 w 7302456"/>
                <a:gd name="connsiteY2" fmla="*/ 3701988 h 3703165"/>
                <a:gd name="connsiteX3" fmla="*/ 7243190 w 7302456"/>
                <a:gd name="connsiteY3" fmla="*/ 2503295 h 3703165"/>
                <a:gd name="connsiteX4" fmla="*/ 5753345 w 7302456"/>
                <a:gd name="connsiteY4" fmla="*/ 0 h 3703165"/>
                <a:gd name="connsiteX0" fmla="*/ 134473 w 5923990"/>
                <a:gd name="connsiteY0" fmla="*/ 1938187 h 3722718"/>
                <a:gd name="connsiteX1" fmla="*/ 670593 w 5923990"/>
                <a:gd name="connsiteY1" fmla="*/ 3277563 h 3722718"/>
                <a:gd name="connsiteX2" fmla="*/ 3704005 w 5923990"/>
                <a:gd name="connsiteY2" fmla="*/ 3701988 h 3722718"/>
                <a:gd name="connsiteX3" fmla="*/ 5497184 w 5923990"/>
                <a:gd name="connsiteY3" fmla="*/ 2730802 h 3722718"/>
                <a:gd name="connsiteX4" fmla="*/ 5753345 w 5923990"/>
                <a:gd name="connsiteY4" fmla="*/ 0 h 3722718"/>
                <a:gd name="connsiteX0" fmla="*/ 136225 w 5925742"/>
                <a:gd name="connsiteY0" fmla="*/ 1938187 h 3387778"/>
                <a:gd name="connsiteX1" fmla="*/ 672345 w 5925742"/>
                <a:gd name="connsiteY1" fmla="*/ 3277563 h 3387778"/>
                <a:gd name="connsiteX2" fmla="*/ 3763002 w 5925742"/>
                <a:gd name="connsiteY2" fmla="*/ 3246975 h 3387778"/>
                <a:gd name="connsiteX3" fmla="*/ 5498936 w 5925742"/>
                <a:gd name="connsiteY3" fmla="*/ 2730802 h 3387778"/>
                <a:gd name="connsiteX4" fmla="*/ 5755097 w 5925742"/>
                <a:gd name="connsiteY4" fmla="*/ 0 h 3387778"/>
                <a:gd name="connsiteX0" fmla="*/ 136225 w 5898279"/>
                <a:gd name="connsiteY0" fmla="*/ 1938187 h 3395487"/>
                <a:gd name="connsiteX1" fmla="*/ 672345 w 5898279"/>
                <a:gd name="connsiteY1" fmla="*/ 3277563 h 3395487"/>
                <a:gd name="connsiteX2" fmla="*/ 3763002 w 5898279"/>
                <a:gd name="connsiteY2" fmla="*/ 3246975 h 3395487"/>
                <a:gd name="connsiteX3" fmla="*/ 5384443 w 5898279"/>
                <a:gd name="connsiteY3" fmla="*/ 2560174 h 3395487"/>
                <a:gd name="connsiteX4" fmla="*/ 5755097 w 5898279"/>
                <a:gd name="connsiteY4" fmla="*/ 0 h 3395487"/>
                <a:gd name="connsiteX0" fmla="*/ 136225 w 5898279"/>
                <a:gd name="connsiteY0" fmla="*/ 1938187 h 3405401"/>
                <a:gd name="connsiteX1" fmla="*/ 672345 w 5898279"/>
                <a:gd name="connsiteY1" fmla="*/ 3277563 h 3405401"/>
                <a:gd name="connsiteX2" fmla="*/ 3763002 w 5898279"/>
                <a:gd name="connsiteY2" fmla="*/ 3246975 h 3405401"/>
                <a:gd name="connsiteX3" fmla="*/ 5384443 w 5898279"/>
                <a:gd name="connsiteY3" fmla="*/ 2560174 h 3405401"/>
                <a:gd name="connsiteX4" fmla="*/ 5755097 w 5898279"/>
                <a:gd name="connsiteY4" fmla="*/ 0 h 3405401"/>
                <a:gd name="connsiteX0" fmla="*/ 136225 w 5898279"/>
                <a:gd name="connsiteY0" fmla="*/ 1938187 h 3371287"/>
                <a:gd name="connsiteX1" fmla="*/ 672345 w 5898279"/>
                <a:gd name="connsiteY1" fmla="*/ 3277563 h 3371287"/>
                <a:gd name="connsiteX2" fmla="*/ 3763002 w 5898279"/>
                <a:gd name="connsiteY2" fmla="*/ 3246975 h 3371287"/>
                <a:gd name="connsiteX3" fmla="*/ 5384443 w 5898279"/>
                <a:gd name="connsiteY3" fmla="*/ 2560174 h 3371287"/>
                <a:gd name="connsiteX4" fmla="*/ 5755097 w 5898279"/>
                <a:gd name="connsiteY4" fmla="*/ 0 h 3371287"/>
                <a:gd name="connsiteX0" fmla="*/ 83136 w 5845190"/>
                <a:gd name="connsiteY0" fmla="*/ 1938187 h 3277050"/>
                <a:gd name="connsiteX1" fmla="*/ 1000896 w 5845190"/>
                <a:gd name="connsiteY1" fmla="*/ 3031098 h 3277050"/>
                <a:gd name="connsiteX2" fmla="*/ 3709913 w 5845190"/>
                <a:gd name="connsiteY2" fmla="*/ 3246975 h 3277050"/>
                <a:gd name="connsiteX3" fmla="*/ 5331354 w 5845190"/>
                <a:gd name="connsiteY3" fmla="*/ 2560174 h 3277050"/>
                <a:gd name="connsiteX4" fmla="*/ 5702008 w 5845190"/>
                <a:gd name="connsiteY4" fmla="*/ 0 h 3277050"/>
                <a:gd name="connsiteX0" fmla="*/ 60443 w 5822497"/>
                <a:gd name="connsiteY0" fmla="*/ 1938187 h 3262264"/>
                <a:gd name="connsiteX1" fmla="*/ 978203 w 5822497"/>
                <a:gd name="connsiteY1" fmla="*/ 3031098 h 3262264"/>
                <a:gd name="connsiteX2" fmla="*/ 3687220 w 5822497"/>
                <a:gd name="connsiteY2" fmla="*/ 3246975 h 3262264"/>
                <a:gd name="connsiteX3" fmla="*/ 5308661 w 5822497"/>
                <a:gd name="connsiteY3" fmla="*/ 2560174 h 3262264"/>
                <a:gd name="connsiteX4" fmla="*/ 5679315 w 5822497"/>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62508"/>
                <a:gd name="connsiteY0" fmla="*/ 1938187 h 3262264"/>
                <a:gd name="connsiteX1" fmla="*/ 1018214 w 5862508"/>
                <a:gd name="connsiteY1" fmla="*/ 3031098 h 3262264"/>
                <a:gd name="connsiteX2" fmla="*/ 3727231 w 5862508"/>
                <a:gd name="connsiteY2" fmla="*/ 3246975 h 3262264"/>
                <a:gd name="connsiteX3" fmla="*/ 5348672 w 5862508"/>
                <a:gd name="connsiteY3" fmla="*/ 2560174 h 3262264"/>
                <a:gd name="connsiteX4" fmla="*/ 5719326 w 5862508"/>
                <a:gd name="connsiteY4" fmla="*/ 0 h 3262264"/>
                <a:gd name="connsiteX0" fmla="*/ 100454 w 5832108"/>
                <a:gd name="connsiteY0" fmla="*/ 1938187 h 3262264"/>
                <a:gd name="connsiteX1" fmla="*/ 1018214 w 5832108"/>
                <a:gd name="connsiteY1" fmla="*/ 3031098 h 3262264"/>
                <a:gd name="connsiteX2" fmla="*/ 3727231 w 5832108"/>
                <a:gd name="connsiteY2" fmla="*/ 3246975 h 3262264"/>
                <a:gd name="connsiteX3" fmla="*/ 5348672 w 5832108"/>
                <a:gd name="connsiteY3" fmla="*/ 2560174 h 3262264"/>
                <a:gd name="connsiteX4" fmla="*/ 5719326 w 5832108"/>
                <a:gd name="connsiteY4" fmla="*/ 0 h 3262264"/>
                <a:gd name="connsiteX0" fmla="*/ 100454 w 5829730"/>
                <a:gd name="connsiteY0" fmla="*/ 1938187 h 3262264"/>
                <a:gd name="connsiteX1" fmla="*/ 1018214 w 5829730"/>
                <a:gd name="connsiteY1" fmla="*/ 3031098 h 3262264"/>
                <a:gd name="connsiteX2" fmla="*/ 3727231 w 5829730"/>
                <a:gd name="connsiteY2" fmla="*/ 3246975 h 3262264"/>
                <a:gd name="connsiteX3" fmla="*/ 5348672 w 5829730"/>
                <a:gd name="connsiteY3" fmla="*/ 2560174 h 3262264"/>
                <a:gd name="connsiteX4" fmla="*/ 5719326 w 5829730"/>
                <a:gd name="connsiteY4" fmla="*/ 0 h 3262264"/>
                <a:gd name="connsiteX0" fmla="*/ 100454 w 5719326"/>
                <a:gd name="connsiteY0" fmla="*/ 1938187 h 3433907"/>
                <a:gd name="connsiteX1" fmla="*/ 1018214 w 5719326"/>
                <a:gd name="connsiteY1" fmla="*/ 3031098 h 3433907"/>
                <a:gd name="connsiteX2" fmla="*/ 3727231 w 5719326"/>
                <a:gd name="connsiteY2" fmla="*/ 3246975 h 3433907"/>
                <a:gd name="connsiteX3" fmla="*/ 5719326 w 5719326"/>
                <a:gd name="connsiteY3" fmla="*/ 0 h 3433907"/>
                <a:gd name="connsiteX0" fmla="*/ 156379 w 5775251"/>
                <a:gd name="connsiteY0" fmla="*/ 1938187 h 3280708"/>
                <a:gd name="connsiteX1" fmla="*/ 1074139 w 5775251"/>
                <a:gd name="connsiteY1" fmla="*/ 3031098 h 3280708"/>
                <a:gd name="connsiteX2" fmla="*/ 5090276 w 5775251"/>
                <a:gd name="connsiteY2" fmla="*/ 3000509 h 3280708"/>
                <a:gd name="connsiteX3" fmla="*/ 5775251 w 5775251"/>
                <a:gd name="connsiteY3" fmla="*/ 0 h 3280708"/>
                <a:gd name="connsiteX0" fmla="*/ 156379 w 5882918"/>
                <a:gd name="connsiteY0" fmla="*/ 1938187 h 3280708"/>
                <a:gd name="connsiteX1" fmla="*/ 1074139 w 5882918"/>
                <a:gd name="connsiteY1" fmla="*/ 3031098 h 3280708"/>
                <a:gd name="connsiteX2" fmla="*/ 5090276 w 5882918"/>
                <a:gd name="connsiteY2" fmla="*/ 3000509 h 3280708"/>
                <a:gd name="connsiteX3" fmla="*/ 5775251 w 5882918"/>
                <a:gd name="connsiteY3" fmla="*/ 0 h 3280708"/>
                <a:gd name="connsiteX0" fmla="*/ 156379 w 5090276"/>
                <a:gd name="connsiteY0" fmla="*/ -1 h 1342520"/>
                <a:gd name="connsiteX1" fmla="*/ 1074139 w 5090276"/>
                <a:gd name="connsiteY1" fmla="*/ 1092910 h 1342520"/>
                <a:gd name="connsiteX2" fmla="*/ 5090276 w 5090276"/>
                <a:gd name="connsiteY2" fmla="*/ 1062321 h 1342520"/>
                <a:gd name="connsiteX0" fmla="*/ 156379 w 1074139"/>
                <a:gd name="connsiteY0" fmla="*/ -1 h 1092909"/>
                <a:gd name="connsiteX1" fmla="*/ 1074139 w 1074139"/>
                <a:gd name="connsiteY1" fmla="*/ 1092910 h 1092909"/>
                <a:gd name="connsiteX0" fmla="*/ 474249 w 488157"/>
                <a:gd name="connsiteY0" fmla="*/ -1 h 597453"/>
                <a:gd name="connsiteX1" fmla="*/ 488157 w 488157"/>
                <a:gd name="connsiteY1" fmla="*/ 597453 h 597453"/>
                <a:gd name="connsiteX0" fmla="*/ 395722 w 409630"/>
                <a:gd name="connsiteY0" fmla="*/ -1 h 597453"/>
                <a:gd name="connsiteX1" fmla="*/ 409630 w 409630"/>
                <a:gd name="connsiteY1" fmla="*/ 597453 h 597453"/>
                <a:gd name="connsiteX0" fmla="*/ 146099 w 160007"/>
                <a:gd name="connsiteY0" fmla="*/ -1 h 597453"/>
                <a:gd name="connsiteX1" fmla="*/ 160007 w 160007"/>
                <a:gd name="connsiteY1" fmla="*/ 597453 h 597453"/>
                <a:gd name="connsiteX0" fmla="*/ 197256 w 211164"/>
                <a:gd name="connsiteY0" fmla="*/ -1 h 597548"/>
                <a:gd name="connsiteX1" fmla="*/ 211164 w 211164"/>
                <a:gd name="connsiteY1" fmla="*/ 597453 h 597548"/>
                <a:gd name="connsiteX0" fmla="*/ 231978 w 245886"/>
                <a:gd name="connsiteY0" fmla="*/ -1 h 597550"/>
                <a:gd name="connsiteX1" fmla="*/ 245886 w 245886"/>
                <a:gd name="connsiteY1" fmla="*/ 597453 h 597550"/>
                <a:gd name="connsiteX0" fmla="*/ 352543 w 352543"/>
                <a:gd name="connsiteY0" fmla="*/ -1 h 558028"/>
                <a:gd name="connsiteX1" fmla="*/ 177138 w 352543"/>
                <a:gd name="connsiteY1" fmla="*/ 557922 h 558028"/>
                <a:gd name="connsiteX0" fmla="*/ 189463 w 189463"/>
                <a:gd name="connsiteY0" fmla="*/ -1 h 557922"/>
                <a:gd name="connsiteX1" fmla="*/ 14058 w 189463"/>
                <a:gd name="connsiteY1" fmla="*/ 557922 h 557922"/>
                <a:gd name="connsiteX0" fmla="*/ 175405 w 175405"/>
                <a:gd name="connsiteY0" fmla="*/ -1 h 557922"/>
                <a:gd name="connsiteX1" fmla="*/ 0 w 175405"/>
                <a:gd name="connsiteY1" fmla="*/ 557922 h 557922"/>
                <a:gd name="connsiteX0" fmla="*/ 175936 w 175936"/>
                <a:gd name="connsiteY0" fmla="*/ -1 h 557922"/>
                <a:gd name="connsiteX1" fmla="*/ 531 w 175936"/>
                <a:gd name="connsiteY1" fmla="*/ 557922 h 557922"/>
                <a:gd name="connsiteX0" fmla="*/ 176164 w 176164"/>
                <a:gd name="connsiteY0" fmla="*/ -1 h 557922"/>
                <a:gd name="connsiteX1" fmla="*/ 759 w 176164"/>
                <a:gd name="connsiteY1" fmla="*/ 557922 h 557922"/>
              </a:gdLst>
              <a:ahLst/>
              <a:cxnLst>
                <a:cxn ang="0">
                  <a:pos x="connsiteX0" y="connsiteY0"/>
                </a:cxn>
                <a:cxn ang="0">
                  <a:pos x="connsiteX1" y="connsiteY1"/>
                </a:cxn>
              </a:cxnLst>
              <a:rect l="l" t="t" r="r" b="b"/>
              <a:pathLst>
                <a:path w="176164" h="557922">
                  <a:moveTo>
                    <a:pt x="176164" y="-1"/>
                  </a:moveTo>
                  <a:cubicBezTo>
                    <a:pt x="628" y="11618"/>
                    <a:pt x="-3022" y="32994"/>
                    <a:pt x="759" y="557922"/>
                  </a:cubicBezTo>
                </a:path>
              </a:pathLst>
            </a:custGeom>
            <a:noFill/>
            <a:ln w="28575">
              <a:solidFill>
                <a:srgbClr val="FF7E79"/>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Tree>
    <p:extLst>
      <p:ext uri="{BB962C8B-B14F-4D97-AF65-F5344CB8AC3E}">
        <p14:creationId xmlns:p14="http://schemas.microsoft.com/office/powerpoint/2010/main" val="366056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left)">
                                      <p:cBhvr>
                                        <p:cTn id="12" dur="500"/>
                                        <p:tgtEl>
                                          <p:spTgt spid="53"/>
                                        </p:tgtEl>
                                      </p:cBhvr>
                                    </p:animEffec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50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AF06D1B-C1F7-ED44-BAF1-03905C02C886}"/>
              </a:ext>
            </a:extLst>
          </p:cNvPr>
          <p:cNvPicPr>
            <a:picLocks noChangeAspect="1"/>
          </p:cNvPicPr>
          <p:nvPr/>
        </p:nvPicPr>
        <p:blipFill>
          <a:blip r:embed="rId3"/>
          <a:stretch>
            <a:fillRect/>
          </a:stretch>
        </p:blipFill>
        <p:spPr>
          <a:xfrm>
            <a:off x="1282700" y="4159250"/>
            <a:ext cx="9410700" cy="2197100"/>
          </a:xfrm>
          <a:prstGeom prst="rect">
            <a:avLst/>
          </a:prstGeom>
        </p:spPr>
      </p:pic>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21</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11040029" cy="949171"/>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endParaRPr lang="en-US" altLang="zh-CN" sz="2400" dirty="0">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sp>
        <p:nvSpPr>
          <p:cNvPr id="17" name="Rectangle 16">
            <a:extLst>
              <a:ext uri="{FF2B5EF4-FFF2-40B4-BE49-F238E27FC236}">
                <a16:creationId xmlns:a16="http://schemas.microsoft.com/office/drawing/2014/main" id="{B1CC1AEF-92F1-CD4D-8723-0CABB8827122}"/>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switches.</a:t>
            </a:r>
          </a:p>
        </p:txBody>
      </p:sp>
      <p:pic>
        <p:nvPicPr>
          <p:cNvPr id="20" name="Picture 19">
            <a:extLst>
              <a:ext uri="{FF2B5EF4-FFF2-40B4-BE49-F238E27FC236}">
                <a16:creationId xmlns:a16="http://schemas.microsoft.com/office/drawing/2014/main" id="{7FB846F1-1CB7-824B-92AB-C7A36AB110B4}"/>
              </a:ext>
            </a:extLst>
          </p:cNvPr>
          <p:cNvPicPr>
            <a:picLocks noChangeAspect="1"/>
          </p:cNvPicPr>
          <p:nvPr/>
        </p:nvPicPr>
        <p:blipFill>
          <a:blip r:embed="rId4"/>
          <a:stretch>
            <a:fillRect/>
          </a:stretch>
        </p:blipFill>
        <p:spPr>
          <a:xfrm>
            <a:off x="3269134" y="4338074"/>
            <a:ext cx="6438900" cy="1244600"/>
          </a:xfrm>
          <a:prstGeom prst="rect">
            <a:avLst/>
          </a:prstGeom>
        </p:spPr>
      </p:pic>
      <p:grpSp>
        <p:nvGrpSpPr>
          <p:cNvPr id="28" name="组合 11">
            <a:extLst>
              <a:ext uri="{FF2B5EF4-FFF2-40B4-BE49-F238E27FC236}">
                <a16:creationId xmlns:a16="http://schemas.microsoft.com/office/drawing/2014/main" id="{F724B9E1-8FAD-9E42-81B5-E56298862640}"/>
              </a:ext>
            </a:extLst>
          </p:cNvPr>
          <p:cNvGrpSpPr/>
          <p:nvPr/>
        </p:nvGrpSpPr>
        <p:grpSpPr>
          <a:xfrm>
            <a:off x="3693692" y="1988137"/>
            <a:ext cx="2686935" cy="1963479"/>
            <a:chOff x="342901" y="4546599"/>
            <a:chExt cx="2686935" cy="1963479"/>
          </a:xfrm>
        </p:grpSpPr>
        <p:pic>
          <p:nvPicPr>
            <p:cNvPr id="29" name="图片 111">
              <a:extLst>
                <a:ext uri="{FF2B5EF4-FFF2-40B4-BE49-F238E27FC236}">
                  <a16:creationId xmlns:a16="http://schemas.microsoft.com/office/drawing/2014/main" id="{62319565-0231-EE4B-A314-8D130CA3C638}"/>
                </a:ext>
              </a:extLst>
            </p:cNvPr>
            <p:cNvPicPr>
              <a:picLocks noChangeAspect="1"/>
            </p:cNvPicPr>
            <p:nvPr/>
          </p:nvPicPr>
          <p:blipFill>
            <a:blip r:embed="rId5"/>
            <a:stretch>
              <a:fillRect/>
            </a:stretch>
          </p:blipFill>
          <p:spPr>
            <a:xfrm>
              <a:off x="342901" y="4546599"/>
              <a:ext cx="2141976" cy="1963479"/>
            </a:xfrm>
            <a:prstGeom prst="rect">
              <a:avLst/>
            </a:prstGeom>
          </p:spPr>
        </p:pic>
        <p:pic>
          <p:nvPicPr>
            <p:cNvPr id="30" name="图片 113">
              <a:extLst>
                <a:ext uri="{FF2B5EF4-FFF2-40B4-BE49-F238E27FC236}">
                  <a16:creationId xmlns:a16="http://schemas.microsoft.com/office/drawing/2014/main" id="{75F2CC14-C45F-004A-B0D2-AEAED307D83C}"/>
                </a:ext>
              </a:extLst>
            </p:cNvPr>
            <p:cNvPicPr>
              <a:picLocks noChangeAspect="1"/>
            </p:cNvPicPr>
            <p:nvPr/>
          </p:nvPicPr>
          <p:blipFill>
            <a:blip r:embed="rId6"/>
            <a:stretch>
              <a:fillRect/>
            </a:stretch>
          </p:blipFill>
          <p:spPr>
            <a:xfrm rot="16200000">
              <a:off x="2673602" y="5356940"/>
              <a:ext cx="352467" cy="360000"/>
            </a:xfrm>
            <a:prstGeom prst="rect">
              <a:avLst/>
            </a:prstGeom>
          </p:spPr>
        </p:pic>
      </p:grpSp>
      <p:pic>
        <p:nvPicPr>
          <p:cNvPr id="33" name="图片 12">
            <a:extLst>
              <a:ext uri="{FF2B5EF4-FFF2-40B4-BE49-F238E27FC236}">
                <a16:creationId xmlns:a16="http://schemas.microsoft.com/office/drawing/2014/main" id="{B66547D0-F36D-4044-9DEF-6A608660CF84}"/>
              </a:ext>
            </a:extLst>
          </p:cNvPr>
          <p:cNvPicPr>
            <a:picLocks noChangeAspect="1"/>
          </p:cNvPicPr>
          <p:nvPr/>
        </p:nvPicPr>
        <p:blipFill>
          <a:blip r:embed="rId7"/>
          <a:stretch>
            <a:fillRect/>
          </a:stretch>
        </p:blipFill>
        <p:spPr>
          <a:xfrm>
            <a:off x="6565585" y="1988137"/>
            <a:ext cx="2271607" cy="1968029"/>
          </a:xfrm>
          <a:prstGeom prst="rect">
            <a:avLst/>
          </a:prstGeom>
        </p:spPr>
      </p:pic>
      <p:pic>
        <p:nvPicPr>
          <p:cNvPr id="34" name="图片 1">
            <a:extLst>
              <a:ext uri="{FF2B5EF4-FFF2-40B4-BE49-F238E27FC236}">
                <a16:creationId xmlns:a16="http://schemas.microsoft.com/office/drawing/2014/main" id="{AB0404A9-D35A-5E4D-91B7-4B41D03318B4}"/>
              </a:ext>
            </a:extLst>
          </p:cNvPr>
          <p:cNvPicPr>
            <a:picLocks noChangeAspect="1"/>
          </p:cNvPicPr>
          <p:nvPr/>
        </p:nvPicPr>
        <p:blipFill>
          <a:blip r:embed="rId8"/>
          <a:stretch>
            <a:fillRect/>
          </a:stretch>
        </p:blipFill>
        <p:spPr>
          <a:xfrm>
            <a:off x="6542535" y="2090147"/>
            <a:ext cx="2304000" cy="1721380"/>
          </a:xfrm>
          <a:prstGeom prst="rect">
            <a:avLst/>
          </a:prstGeom>
        </p:spPr>
      </p:pic>
      <p:pic>
        <p:nvPicPr>
          <p:cNvPr id="35" name="图片 2">
            <a:extLst>
              <a:ext uri="{FF2B5EF4-FFF2-40B4-BE49-F238E27FC236}">
                <a16:creationId xmlns:a16="http://schemas.microsoft.com/office/drawing/2014/main" id="{070A4F30-2AF7-F84B-88DE-14BA5D0A50D4}"/>
              </a:ext>
            </a:extLst>
          </p:cNvPr>
          <p:cNvPicPr>
            <a:picLocks noChangeAspect="1"/>
          </p:cNvPicPr>
          <p:nvPr/>
        </p:nvPicPr>
        <p:blipFill>
          <a:blip r:embed="rId9"/>
          <a:stretch>
            <a:fillRect/>
          </a:stretch>
        </p:blipFill>
        <p:spPr>
          <a:xfrm>
            <a:off x="6854806" y="2110660"/>
            <a:ext cx="1679933" cy="1700867"/>
          </a:xfrm>
          <a:prstGeom prst="rect">
            <a:avLst/>
          </a:prstGeom>
        </p:spPr>
      </p:pic>
      <p:pic>
        <p:nvPicPr>
          <p:cNvPr id="38" name="图片 3">
            <a:extLst>
              <a:ext uri="{FF2B5EF4-FFF2-40B4-BE49-F238E27FC236}">
                <a16:creationId xmlns:a16="http://schemas.microsoft.com/office/drawing/2014/main" id="{D573EBAE-6385-EC4E-B0B8-29CF752A7A6D}"/>
              </a:ext>
            </a:extLst>
          </p:cNvPr>
          <p:cNvPicPr>
            <a:picLocks noChangeAspect="1"/>
          </p:cNvPicPr>
          <p:nvPr/>
        </p:nvPicPr>
        <p:blipFill>
          <a:blip r:embed="rId10"/>
          <a:stretch>
            <a:fillRect/>
          </a:stretch>
        </p:blipFill>
        <p:spPr>
          <a:xfrm>
            <a:off x="6892578" y="2247094"/>
            <a:ext cx="1665211" cy="1383325"/>
          </a:xfrm>
          <a:prstGeom prst="rect">
            <a:avLst/>
          </a:prstGeom>
        </p:spPr>
      </p:pic>
      <p:pic>
        <p:nvPicPr>
          <p:cNvPr id="39" name="Picture 38">
            <a:extLst>
              <a:ext uri="{FF2B5EF4-FFF2-40B4-BE49-F238E27FC236}">
                <a16:creationId xmlns:a16="http://schemas.microsoft.com/office/drawing/2014/main" id="{A56C4C05-78A3-554B-97AB-3AED13FA00A8}"/>
              </a:ext>
            </a:extLst>
          </p:cNvPr>
          <p:cNvPicPr>
            <a:picLocks noChangeAspect="1"/>
          </p:cNvPicPr>
          <p:nvPr/>
        </p:nvPicPr>
        <p:blipFill>
          <a:blip r:embed="rId11"/>
          <a:stretch>
            <a:fillRect/>
          </a:stretch>
        </p:blipFill>
        <p:spPr>
          <a:xfrm>
            <a:off x="6337554" y="2121716"/>
            <a:ext cx="2736000" cy="1696320"/>
          </a:xfrm>
          <a:prstGeom prst="rect">
            <a:avLst/>
          </a:prstGeom>
        </p:spPr>
      </p:pic>
    </p:spTree>
    <p:extLst>
      <p:ext uri="{BB962C8B-B14F-4D97-AF65-F5344CB8AC3E}">
        <p14:creationId xmlns:p14="http://schemas.microsoft.com/office/powerpoint/2010/main" val="644003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22</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2127059" cy="949171"/>
          </a:xfrm>
          <a:prstGeom prst="rect">
            <a:avLst/>
          </a:prstGeom>
          <a:noFill/>
        </p:spPr>
        <p:txBody>
          <a:bodyPr wrap="square" rtlCol="0">
            <a:spAutoFit/>
          </a:bodyPr>
          <a:lstStyle/>
          <a:p>
            <a:pPr>
              <a:lnSpc>
                <a:spcPct val="120000"/>
              </a:lnSpc>
            </a:pPr>
            <a:endParaRPr lang="en-US" altLang="zh-CN" sz="2400" b="1" dirty="0">
              <a:solidFill>
                <a:schemeClr val="accent6"/>
              </a:solidFill>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sp>
        <p:nvSpPr>
          <p:cNvPr id="15" name="矩形 5">
            <a:extLst>
              <a:ext uri="{FF2B5EF4-FFF2-40B4-BE49-F238E27FC236}">
                <a16:creationId xmlns:a16="http://schemas.microsoft.com/office/drawing/2014/main" id="{3DAB6751-D076-214F-A65C-49704A3D9DB7}"/>
              </a:ext>
            </a:extLst>
          </p:cNvPr>
          <p:cNvSpPr/>
          <p:nvPr/>
        </p:nvSpPr>
        <p:spPr>
          <a:xfrm>
            <a:off x="2772751" y="1786026"/>
            <a:ext cx="2734338" cy="461665"/>
          </a:xfrm>
          <a:prstGeom prst="rect">
            <a:avLst/>
          </a:prstGeom>
          <a:noFill/>
        </p:spPr>
        <p:txBody>
          <a:bodyPr wrap="none">
            <a:spAutoFit/>
          </a:bodyPr>
          <a:lstStyle/>
          <a:p>
            <a:r>
              <a:rPr lang="en-US" altLang="zh-CN" sz="2400" b="1" i="1" dirty="0">
                <a:latin typeface="Open Sans" panose="020B0606030504020204"/>
              </a:rPr>
              <a:t>At most 64*4 ports?</a:t>
            </a:r>
            <a:endParaRPr lang="zh-CN" altLang="en-US" sz="2400" b="1" i="1" dirty="0"/>
          </a:p>
        </p:txBody>
      </p:sp>
      <p:sp>
        <p:nvSpPr>
          <p:cNvPr id="21" name="Rectangle 20">
            <a:extLst>
              <a:ext uri="{FF2B5EF4-FFF2-40B4-BE49-F238E27FC236}">
                <a16:creationId xmlns:a16="http://schemas.microsoft.com/office/drawing/2014/main" id="{B3F6134F-4B75-0B4F-92B7-DB7B6685780C}"/>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switches.</a:t>
            </a:r>
          </a:p>
        </p:txBody>
      </p:sp>
      <p:sp>
        <p:nvSpPr>
          <p:cNvPr id="13" name="矩形 24">
            <a:extLst>
              <a:ext uri="{FF2B5EF4-FFF2-40B4-BE49-F238E27FC236}">
                <a16:creationId xmlns:a16="http://schemas.microsoft.com/office/drawing/2014/main" id="{B2C19101-CD30-7D4F-87CC-80E41D496D36}"/>
              </a:ext>
            </a:extLst>
          </p:cNvPr>
          <p:cNvSpPr/>
          <p:nvPr/>
        </p:nvSpPr>
        <p:spPr>
          <a:xfrm>
            <a:off x="737796" y="4769665"/>
            <a:ext cx="5498431" cy="1951809"/>
          </a:xfrm>
          <a:prstGeom prst="rect">
            <a:avLst/>
          </a:prstGeom>
          <a:noFill/>
          <a:ln w="19050">
            <a:solidFill>
              <a:srgbClr val="08080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sz="2400">
                <a:solidFill>
                  <a:schemeClr val="tx1"/>
                </a:solidFill>
                <a:latin typeface="Open Sans" panose="020B0606030504020204"/>
              </a:rPr>
              <a:t>Barefoot</a:t>
            </a:r>
            <a:r>
              <a:rPr lang="zh-CN" altLang="en-US" sz="2400">
                <a:solidFill>
                  <a:schemeClr val="tx1"/>
                </a:solidFill>
                <a:latin typeface="Open Sans" panose="020B0606030504020204"/>
              </a:rPr>
              <a:t> </a:t>
            </a:r>
            <a:r>
              <a:rPr lang="en-US" altLang="zh-CN" sz="2400">
                <a:solidFill>
                  <a:schemeClr val="tx1"/>
                </a:solidFill>
                <a:latin typeface="Open Sans" panose="020B0606030504020204"/>
              </a:rPr>
              <a:t>Tofino</a:t>
            </a:r>
            <a:r>
              <a:rPr lang="zh-CN" altLang="en-US" sz="2400">
                <a:solidFill>
                  <a:schemeClr val="tx1"/>
                </a:solidFill>
                <a:latin typeface="Open Sans" panose="020B0606030504020204"/>
              </a:rPr>
              <a:t> </a:t>
            </a:r>
            <a:r>
              <a:rPr lang="en-US" altLang="zh-CN" sz="2400">
                <a:solidFill>
                  <a:schemeClr val="tx1"/>
                </a:solidFill>
                <a:latin typeface="Open Sans" panose="020B0606030504020204"/>
              </a:rPr>
              <a:t>switch</a:t>
            </a:r>
          </a:p>
        </p:txBody>
      </p:sp>
      <p:sp>
        <p:nvSpPr>
          <p:cNvPr id="2" name="Rectangle 1">
            <a:extLst>
              <a:ext uri="{FF2B5EF4-FFF2-40B4-BE49-F238E27FC236}">
                <a16:creationId xmlns:a16="http://schemas.microsoft.com/office/drawing/2014/main" id="{CF5A9818-C444-7C4A-850C-9A25B7005598}"/>
              </a:ext>
            </a:extLst>
          </p:cNvPr>
          <p:cNvSpPr/>
          <p:nvPr/>
        </p:nvSpPr>
        <p:spPr>
          <a:xfrm>
            <a:off x="737796" y="5156021"/>
            <a:ext cx="5498431" cy="1200329"/>
          </a:xfrm>
          <a:prstGeom prst="rect">
            <a:avLst/>
          </a:prstGeom>
        </p:spPr>
        <p:txBody>
          <a:bodyPr wrap="square">
            <a:spAutoFit/>
          </a:bodyPr>
          <a:lstStyle/>
          <a:p>
            <a:pPr marL="342900" indent="-342900">
              <a:buFont typeface="Arial" panose="020B0604020202020204" pitchFamily="34" charset="0"/>
              <a:buChar char="•"/>
            </a:pPr>
            <a:r>
              <a:rPr lang="en-US" altLang="zh-CN" sz="2400">
                <a:latin typeface="Open Sans" panose="020B0606030504020204"/>
              </a:rPr>
              <a:t>64</a:t>
            </a:r>
            <a:r>
              <a:rPr lang="zh-CN" altLang="en-US" sz="2400">
                <a:latin typeface="Open Sans" panose="020B0606030504020204"/>
              </a:rPr>
              <a:t> </a:t>
            </a:r>
            <a:r>
              <a:rPr lang="en-US" altLang="zh-CN" sz="2400">
                <a:latin typeface="Open Sans" panose="020B0606030504020204"/>
              </a:rPr>
              <a:t>100Gbps</a:t>
            </a:r>
            <a:r>
              <a:rPr lang="zh-CN" altLang="en-US" sz="2400">
                <a:latin typeface="Open Sans" panose="020B0606030504020204"/>
              </a:rPr>
              <a:t> </a:t>
            </a:r>
            <a:r>
              <a:rPr lang="en-US" altLang="zh-CN" sz="2400">
                <a:latin typeface="Open Sans" panose="020B0606030504020204"/>
              </a:rPr>
              <a:t>port</a:t>
            </a:r>
            <a:r>
              <a:rPr lang="zh-CN" altLang="en-US" sz="2400">
                <a:latin typeface="Open Sans" panose="020B0606030504020204"/>
              </a:rPr>
              <a:t> </a:t>
            </a:r>
            <a:r>
              <a:rPr lang="en-US" altLang="zh-CN" sz="2400">
                <a:latin typeface="Open Sans" panose="020B0606030504020204"/>
              </a:rPr>
              <a:t>groups</a:t>
            </a:r>
          </a:p>
          <a:p>
            <a:pPr marL="342900" indent="-342900">
              <a:buFont typeface="Arial" panose="020B0604020202020204" pitchFamily="34" charset="0"/>
              <a:buChar char="•"/>
            </a:pPr>
            <a:r>
              <a:rPr lang="en-US" altLang="zh-CN" sz="2400">
                <a:latin typeface="Open Sans" panose="020B0606030504020204"/>
              </a:rPr>
              <a:t>A</a:t>
            </a:r>
            <a:r>
              <a:rPr lang="zh-CN" altLang="en-US" sz="2400">
                <a:latin typeface="Open Sans" panose="020B0606030504020204"/>
              </a:rPr>
              <a:t> </a:t>
            </a:r>
            <a:r>
              <a:rPr lang="en-US" altLang="zh-CN" sz="2400">
                <a:latin typeface="Open Sans" panose="020B0606030504020204"/>
              </a:rPr>
              <a:t>port</a:t>
            </a:r>
            <a:r>
              <a:rPr lang="zh-CN" altLang="en-US" sz="2400">
                <a:latin typeface="Open Sans" panose="020B0606030504020204"/>
              </a:rPr>
              <a:t> </a:t>
            </a:r>
            <a:r>
              <a:rPr lang="en-US" altLang="zh-CN" sz="2400">
                <a:latin typeface="Open Sans" panose="020B0606030504020204"/>
              </a:rPr>
              <a:t>group:</a:t>
            </a:r>
          </a:p>
          <a:p>
            <a:pPr marL="800100" lvl="1" indent="-342900">
              <a:buFont typeface="Arial" panose="020B0604020202020204" pitchFamily="34" charset="0"/>
              <a:buChar char="•"/>
            </a:pPr>
            <a:r>
              <a:rPr lang="en-US" altLang="zh-CN" sz="2400">
                <a:latin typeface="Open Sans" panose="020B0606030504020204"/>
              </a:rPr>
              <a:t>1x100G,</a:t>
            </a:r>
            <a:r>
              <a:rPr lang="zh-CN" altLang="en-US" sz="2400">
                <a:latin typeface="Open Sans" panose="020B0606030504020204"/>
              </a:rPr>
              <a:t> </a:t>
            </a:r>
            <a:r>
              <a:rPr lang="en-US" altLang="zh-CN" sz="2400">
                <a:latin typeface="Open Sans" panose="020B0606030504020204"/>
              </a:rPr>
              <a:t>2x40G,</a:t>
            </a:r>
            <a:r>
              <a:rPr lang="zh-CN" altLang="en-US" sz="2400">
                <a:latin typeface="Open Sans" panose="020B0606030504020204"/>
              </a:rPr>
              <a:t> </a:t>
            </a:r>
            <a:r>
              <a:rPr lang="en-US" altLang="zh-CN" sz="2400">
                <a:latin typeface="Open Sans" panose="020B0606030504020204"/>
              </a:rPr>
              <a:t>4x25G,</a:t>
            </a:r>
            <a:r>
              <a:rPr lang="zh-CN" altLang="en-US" sz="2400">
                <a:latin typeface="Open Sans" panose="020B0606030504020204"/>
              </a:rPr>
              <a:t> </a:t>
            </a:r>
            <a:r>
              <a:rPr lang="en-US" altLang="zh-CN" sz="2400">
                <a:latin typeface="Open Sans" panose="020B0606030504020204"/>
              </a:rPr>
              <a:t>4x10G</a:t>
            </a:r>
            <a:r>
              <a:rPr lang="zh-CN" altLang="en-US" sz="2400">
                <a:latin typeface="Open Sans" panose="020B0606030504020204"/>
              </a:rPr>
              <a:t> </a:t>
            </a:r>
            <a:r>
              <a:rPr lang="en-US" altLang="zh-CN" sz="2400">
                <a:latin typeface="Open Sans" panose="020B0606030504020204"/>
              </a:rPr>
              <a:t>ports</a:t>
            </a:r>
          </a:p>
        </p:txBody>
      </p:sp>
    </p:spTree>
    <p:extLst>
      <p:ext uri="{BB962C8B-B14F-4D97-AF65-F5344CB8AC3E}">
        <p14:creationId xmlns:p14="http://schemas.microsoft.com/office/powerpoint/2010/main" val="176098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build="allAtOnce"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23</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2127059" cy="949171"/>
          </a:xfrm>
          <a:prstGeom prst="rect">
            <a:avLst/>
          </a:prstGeom>
          <a:noFill/>
        </p:spPr>
        <p:txBody>
          <a:bodyPr wrap="square" rtlCol="0">
            <a:spAutoFit/>
          </a:bodyPr>
          <a:lstStyle/>
          <a:p>
            <a:pPr>
              <a:lnSpc>
                <a:spcPct val="120000"/>
              </a:lnSpc>
            </a:pPr>
            <a:endParaRPr lang="en-US" altLang="zh-CN" sz="2400" b="1" dirty="0">
              <a:solidFill>
                <a:schemeClr val="accent6"/>
              </a:solidFill>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sp>
        <p:nvSpPr>
          <p:cNvPr id="16" name="文本框 109">
            <a:extLst>
              <a:ext uri="{FF2B5EF4-FFF2-40B4-BE49-F238E27FC236}">
                <a16:creationId xmlns:a16="http://schemas.microsoft.com/office/drawing/2014/main" id="{627407B9-D8AE-594A-BFEA-0FBF1E819662}"/>
              </a:ext>
            </a:extLst>
          </p:cNvPr>
          <p:cNvSpPr txBox="1"/>
          <p:nvPr/>
        </p:nvSpPr>
        <p:spPr>
          <a:xfrm>
            <a:off x="720823" y="2292268"/>
            <a:ext cx="10488460" cy="461665"/>
          </a:xfrm>
          <a:prstGeom prst="rect">
            <a:avLst/>
          </a:prstGeom>
          <a:solidFill>
            <a:schemeClr val="tx1"/>
          </a:solidFill>
        </p:spPr>
        <p:txBody>
          <a:bodyPr wrap="square" rtlCol="0">
            <a:spAutoFit/>
          </a:bodyPr>
          <a:lstStyle/>
          <a:p>
            <a:r>
              <a:rPr lang="en-US" altLang="zh-CN" sz="2400" b="1" dirty="0">
                <a:solidFill>
                  <a:schemeClr val="bg1"/>
                </a:solidFill>
                <a:latin typeface="Open Sans" panose="020B0606030504020204"/>
              </a:rPr>
              <a:t>Challenge: How to emulate larger networks?</a:t>
            </a:r>
          </a:p>
        </p:txBody>
      </p:sp>
      <p:sp>
        <p:nvSpPr>
          <p:cNvPr id="17" name="矩形 6">
            <a:extLst>
              <a:ext uri="{FF2B5EF4-FFF2-40B4-BE49-F238E27FC236}">
                <a16:creationId xmlns:a16="http://schemas.microsoft.com/office/drawing/2014/main" id="{86538054-DD05-AC4E-9832-CA29667B9623}"/>
              </a:ext>
            </a:extLst>
          </p:cNvPr>
          <p:cNvSpPr/>
          <p:nvPr/>
        </p:nvSpPr>
        <p:spPr>
          <a:xfrm>
            <a:off x="3201766" y="2936235"/>
            <a:ext cx="3095014" cy="461665"/>
          </a:xfrm>
          <a:prstGeom prst="rect">
            <a:avLst/>
          </a:prstGeom>
        </p:spPr>
        <p:txBody>
          <a:bodyPr wrap="none">
            <a:spAutoFit/>
          </a:bodyPr>
          <a:lstStyle/>
          <a:p>
            <a:r>
              <a:rPr lang="en-US" altLang="zh-CN" sz="2400" b="1" i="1" dirty="0">
                <a:latin typeface="Open Sans" panose="020B0606030504020204"/>
              </a:rPr>
              <a:t>At most 64*32 queues!</a:t>
            </a:r>
            <a:endParaRPr lang="zh-CN" altLang="en-US" sz="2400" b="1" dirty="0"/>
          </a:p>
        </p:txBody>
      </p:sp>
      <p:sp>
        <p:nvSpPr>
          <p:cNvPr id="3" name="Rectangle 2">
            <a:extLst>
              <a:ext uri="{FF2B5EF4-FFF2-40B4-BE49-F238E27FC236}">
                <a16:creationId xmlns:a16="http://schemas.microsoft.com/office/drawing/2014/main" id="{291183BD-B94E-3F49-94DF-2D3B22DF7D33}"/>
              </a:ext>
            </a:extLst>
          </p:cNvPr>
          <p:cNvSpPr/>
          <p:nvPr/>
        </p:nvSpPr>
        <p:spPr>
          <a:xfrm>
            <a:off x="645692" y="2866174"/>
            <a:ext cx="2534668" cy="533672"/>
          </a:xfrm>
          <a:prstGeom prst="rect">
            <a:avLst/>
          </a:prstGeom>
        </p:spPr>
        <p:txBody>
          <a:bodyPr wrap="none">
            <a:spAutoFit/>
          </a:bodyPr>
          <a:lstStyle/>
          <a:p>
            <a:pPr marL="342900" indent="-342900">
              <a:lnSpc>
                <a:spcPct val="130000"/>
              </a:lnSpc>
              <a:buFont typeface="Wingdings" panose="05000000000000000000" pitchFamily="2" charset="2"/>
              <a:buChar char="p"/>
            </a:pPr>
            <a:r>
              <a:rPr lang="en-US" altLang="zh-CN" sz="2400" dirty="0">
                <a:latin typeface="Open Sans" panose="020B0606030504020204"/>
              </a:rPr>
              <a:t>Queue Mapper!</a:t>
            </a:r>
            <a:endParaRPr lang="en-US" altLang="zh-CN" sz="2400" i="1" dirty="0">
              <a:latin typeface="Open Sans" panose="020B0606030504020204"/>
            </a:endParaRPr>
          </a:p>
        </p:txBody>
      </p:sp>
      <p:sp>
        <p:nvSpPr>
          <p:cNvPr id="21" name="Rectangle 20">
            <a:extLst>
              <a:ext uri="{FF2B5EF4-FFF2-40B4-BE49-F238E27FC236}">
                <a16:creationId xmlns:a16="http://schemas.microsoft.com/office/drawing/2014/main" id="{B3F6134F-4B75-0B4F-92B7-DB7B6685780C}"/>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a:t>
            </a:r>
          </a:p>
        </p:txBody>
      </p:sp>
      <p:sp>
        <p:nvSpPr>
          <p:cNvPr id="14" name="矩形 24">
            <a:extLst>
              <a:ext uri="{FF2B5EF4-FFF2-40B4-BE49-F238E27FC236}">
                <a16:creationId xmlns:a16="http://schemas.microsoft.com/office/drawing/2014/main" id="{8F2D16F1-3402-954D-8C07-B8745567DFCB}"/>
              </a:ext>
            </a:extLst>
          </p:cNvPr>
          <p:cNvSpPr/>
          <p:nvPr/>
        </p:nvSpPr>
        <p:spPr>
          <a:xfrm>
            <a:off x="737796" y="4769666"/>
            <a:ext cx="5498431" cy="1940400"/>
          </a:xfrm>
          <a:prstGeom prst="rect">
            <a:avLst/>
          </a:prstGeom>
          <a:noFill/>
          <a:ln w="19050">
            <a:solidFill>
              <a:srgbClr val="08080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sz="2400">
                <a:solidFill>
                  <a:schemeClr val="tx1"/>
                </a:solidFill>
                <a:latin typeface="Open Sans" panose="020B0606030504020204"/>
              </a:rPr>
              <a:t>Barefoot</a:t>
            </a:r>
            <a:r>
              <a:rPr lang="zh-CN" altLang="en-US" sz="2400">
                <a:solidFill>
                  <a:schemeClr val="tx1"/>
                </a:solidFill>
                <a:latin typeface="Open Sans" panose="020B0606030504020204"/>
              </a:rPr>
              <a:t> </a:t>
            </a:r>
            <a:r>
              <a:rPr lang="en-US" altLang="zh-CN" sz="2400">
                <a:solidFill>
                  <a:schemeClr val="tx1"/>
                </a:solidFill>
                <a:latin typeface="Open Sans" panose="020B0606030504020204"/>
              </a:rPr>
              <a:t>Tofino</a:t>
            </a:r>
            <a:r>
              <a:rPr lang="zh-CN" altLang="en-US" sz="2400">
                <a:solidFill>
                  <a:schemeClr val="tx1"/>
                </a:solidFill>
                <a:latin typeface="Open Sans" panose="020B0606030504020204"/>
              </a:rPr>
              <a:t> </a:t>
            </a:r>
            <a:r>
              <a:rPr lang="en-US" altLang="zh-CN" sz="2400">
                <a:solidFill>
                  <a:schemeClr val="tx1"/>
                </a:solidFill>
                <a:latin typeface="Open Sans" panose="020B0606030504020204"/>
              </a:rPr>
              <a:t>switch</a:t>
            </a:r>
          </a:p>
        </p:txBody>
      </p:sp>
      <p:sp>
        <p:nvSpPr>
          <p:cNvPr id="18" name="矩形 5">
            <a:extLst>
              <a:ext uri="{FF2B5EF4-FFF2-40B4-BE49-F238E27FC236}">
                <a16:creationId xmlns:a16="http://schemas.microsoft.com/office/drawing/2014/main" id="{C33985F7-07D5-494B-A859-3A62A11729DC}"/>
              </a:ext>
            </a:extLst>
          </p:cNvPr>
          <p:cNvSpPr/>
          <p:nvPr/>
        </p:nvSpPr>
        <p:spPr>
          <a:xfrm>
            <a:off x="2772751" y="1786026"/>
            <a:ext cx="2734338" cy="461665"/>
          </a:xfrm>
          <a:prstGeom prst="rect">
            <a:avLst/>
          </a:prstGeom>
          <a:noFill/>
        </p:spPr>
        <p:txBody>
          <a:bodyPr wrap="none">
            <a:spAutoFit/>
          </a:bodyPr>
          <a:lstStyle/>
          <a:p>
            <a:r>
              <a:rPr lang="en-US" altLang="zh-CN" sz="2400" b="1" i="1" dirty="0">
                <a:latin typeface="Open Sans" panose="020B0606030504020204"/>
              </a:rPr>
              <a:t>At most 64*4 ports?</a:t>
            </a:r>
            <a:endParaRPr lang="zh-CN" altLang="en-US" sz="2400" b="1" i="1" dirty="0"/>
          </a:p>
        </p:txBody>
      </p:sp>
      <p:sp>
        <p:nvSpPr>
          <p:cNvPr id="12" name="Rectangle 11">
            <a:extLst>
              <a:ext uri="{FF2B5EF4-FFF2-40B4-BE49-F238E27FC236}">
                <a16:creationId xmlns:a16="http://schemas.microsoft.com/office/drawing/2014/main" id="{B6B671E2-8D4A-D649-8724-F5D2D3C6900A}"/>
              </a:ext>
            </a:extLst>
          </p:cNvPr>
          <p:cNvSpPr/>
          <p:nvPr/>
        </p:nvSpPr>
        <p:spPr>
          <a:xfrm>
            <a:off x="737796" y="5156021"/>
            <a:ext cx="5498431" cy="1569660"/>
          </a:xfrm>
          <a:prstGeom prst="rect">
            <a:avLst/>
          </a:prstGeom>
        </p:spPr>
        <p:txBody>
          <a:bodyPr wrap="square">
            <a:spAutoFit/>
          </a:bodyPr>
          <a:lstStyle/>
          <a:p>
            <a:pPr marL="342900" indent="-342900">
              <a:buFont typeface="Arial" panose="020B0604020202020204" pitchFamily="34" charset="0"/>
              <a:buChar char="•"/>
            </a:pPr>
            <a:r>
              <a:rPr lang="en-US" altLang="zh-CN" sz="2400">
                <a:latin typeface="Open Sans" panose="020B0606030504020204"/>
              </a:rPr>
              <a:t>64</a:t>
            </a:r>
            <a:r>
              <a:rPr lang="zh-CN" altLang="en-US" sz="2400">
                <a:latin typeface="Open Sans" panose="020B0606030504020204"/>
              </a:rPr>
              <a:t> </a:t>
            </a:r>
            <a:r>
              <a:rPr lang="en-US" altLang="zh-CN" sz="2400">
                <a:latin typeface="Open Sans" panose="020B0606030504020204"/>
              </a:rPr>
              <a:t>100Gbps</a:t>
            </a:r>
            <a:r>
              <a:rPr lang="zh-CN" altLang="en-US" sz="2400">
                <a:latin typeface="Open Sans" panose="020B0606030504020204"/>
              </a:rPr>
              <a:t> </a:t>
            </a:r>
            <a:r>
              <a:rPr lang="en-US" altLang="zh-CN" sz="2400">
                <a:latin typeface="Open Sans" panose="020B0606030504020204"/>
              </a:rPr>
              <a:t>port</a:t>
            </a:r>
            <a:r>
              <a:rPr lang="zh-CN" altLang="en-US" sz="2400">
                <a:latin typeface="Open Sans" panose="020B0606030504020204"/>
              </a:rPr>
              <a:t> </a:t>
            </a:r>
            <a:r>
              <a:rPr lang="en-US" altLang="zh-CN" sz="2400">
                <a:latin typeface="Open Sans" panose="020B0606030504020204"/>
              </a:rPr>
              <a:t>groups</a:t>
            </a:r>
          </a:p>
          <a:p>
            <a:pPr marL="342900" indent="-342900">
              <a:buFont typeface="Arial" panose="020B0604020202020204" pitchFamily="34" charset="0"/>
              <a:buChar char="•"/>
            </a:pPr>
            <a:r>
              <a:rPr lang="en-US" altLang="zh-CN" sz="2400">
                <a:latin typeface="Open Sans" panose="020B0606030504020204"/>
              </a:rPr>
              <a:t>A</a:t>
            </a:r>
            <a:r>
              <a:rPr lang="zh-CN" altLang="en-US" sz="2400">
                <a:latin typeface="Open Sans" panose="020B0606030504020204"/>
              </a:rPr>
              <a:t> </a:t>
            </a:r>
            <a:r>
              <a:rPr lang="en-US" altLang="zh-CN" sz="2400">
                <a:latin typeface="Open Sans" panose="020B0606030504020204"/>
              </a:rPr>
              <a:t>port</a:t>
            </a:r>
            <a:r>
              <a:rPr lang="zh-CN" altLang="en-US" sz="2400">
                <a:latin typeface="Open Sans" panose="020B0606030504020204"/>
              </a:rPr>
              <a:t> </a:t>
            </a:r>
            <a:r>
              <a:rPr lang="en-US" altLang="zh-CN" sz="2400">
                <a:latin typeface="Open Sans" panose="020B0606030504020204"/>
              </a:rPr>
              <a:t>group:</a:t>
            </a:r>
          </a:p>
          <a:p>
            <a:pPr marL="800100" lvl="1" indent="-342900">
              <a:buFont typeface="Arial" panose="020B0604020202020204" pitchFamily="34" charset="0"/>
              <a:buChar char="•"/>
            </a:pPr>
            <a:r>
              <a:rPr lang="en-US" altLang="zh-CN" sz="2400">
                <a:latin typeface="Open Sans" panose="020B0606030504020204"/>
              </a:rPr>
              <a:t>1x100G,</a:t>
            </a:r>
            <a:r>
              <a:rPr lang="zh-CN" altLang="en-US" sz="2400">
                <a:latin typeface="Open Sans" panose="020B0606030504020204"/>
              </a:rPr>
              <a:t> </a:t>
            </a:r>
            <a:r>
              <a:rPr lang="en-US" altLang="zh-CN" sz="2400">
                <a:latin typeface="Open Sans" panose="020B0606030504020204"/>
              </a:rPr>
              <a:t>2x40G,</a:t>
            </a:r>
            <a:r>
              <a:rPr lang="zh-CN" altLang="en-US" sz="2400">
                <a:latin typeface="Open Sans" panose="020B0606030504020204"/>
              </a:rPr>
              <a:t> </a:t>
            </a:r>
            <a:r>
              <a:rPr lang="en-US" altLang="zh-CN" sz="2400">
                <a:latin typeface="Open Sans" panose="020B0606030504020204"/>
              </a:rPr>
              <a:t>4x25G,</a:t>
            </a:r>
            <a:r>
              <a:rPr lang="zh-CN" altLang="en-US" sz="2400">
                <a:latin typeface="Open Sans" panose="020B0606030504020204"/>
              </a:rPr>
              <a:t> </a:t>
            </a:r>
            <a:r>
              <a:rPr lang="en-US" altLang="zh-CN" sz="2400">
                <a:latin typeface="Open Sans" panose="020B0606030504020204"/>
              </a:rPr>
              <a:t>4x10G</a:t>
            </a:r>
            <a:r>
              <a:rPr lang="zh-CN" altLang="en-US" sz="2400">
                <a:latin typeface="Open Sans" panose="020B0606030504020204"/>
              </a:rPr>
              <a:t> </a:t>
            </a:r>
            <a:r>
              <a:rPr lang="en-US" altLang="zh-CN" sz="2400">
                <a:latin typeface="Open Sans" panose="020B0606030504020204"/>
              </a:rPr>
              <a:t>ports</a:t>
            </a:r>
          </a:p>
          <a:p>
            <a:pPr marL="800100" lvl="1" indent="-342900">
              <a:buFont typeface="Arial" panose="020B0604020202020204" pitchFamily="34" charset="0"/>
              <a:buChar char="•"/>
            </a:pPr>
            <a:r>
              <a:rPr lang="en-US" altLang="zh-CN" sz="2400">
                <a:latin typeface="Open Sans" panose="020B0606030504020204"/>
              </a:rPr>
              <a:t>32</a:t>
            </a:r>
            <a:r>
              <a:rPr lang="zh-CN" altLang="en-US" sz="2400">
                <a:latin typeface="Open Sans" panose="020B0606030504020204"/>
              </a:rPr>
              <a:t> </a:t>
            </a:r>
            <a:r>
              <a:rPr lang="en-US" altLang="zh-CN" sz="2400">
                <a:latin typeface="Open Sans" panose="020B0606030504020204"/>
              </a:rPr>
              <a:t>queues</a:t>
            </a:r>
          </a:p>
        </p:txBody>
      </p:sp>
    </p:spTree>
    <p:extLst>
      <p:ext uri="{BB962C8B-B14F-4D97-AF65-F5344CB8AC3E}">
        <p14:creationId xmlns:p14="http://schemas.microsoft.com/office/powerpoint/2010/main" val="141210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24</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2127059" cy="949171"/>
          </a:xfrm>
          <a:prstGeom prst="rect">
            <a:avLst/>
          </a:prstGeom>
          <a:noFill/>
        </p:spPr>
        <p:txBody>
          <a:bodyPr wrap="square" rtlCol="0">
            <a:spAutoFit/>
          </a:bodyPr>
          <a:lstStyle/>
          <a:p>
            <a:pPr>
              <a:lnSpc>
                <a:spcPct val="120000"/>
              </a:lnSpc>
            </a:pPr>
            <a:endParaRPr lang="en-US" altLang="zh-CN" sz="2400" b="1" dirty="0">
              <a:solidFill>
                <a:schemeClr val="accent6"/>
              </a:solidFill>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sp>
        <p:nvSpPr>
          <p:cNvPr id="16" name="文本框 109">
            <a:extLst>
              <a:ext uri="{FF2B5EF4-FFF2-40B4-BE49-F238E27FC236}">
                <a16:creationId xmlns:a16="http://schemas.microsoft.com/office/drawing/2014/main" id="{627407B9-D8AE-594A-BFEA-0FBF1E819662}"/>
              </a:ext>
            </a:extLst>
          </p:cNvPr>
          <p:cNvSpPr txBox="1"/>
          <p:nvPr/>
        </p:nvSpPr>
        <p:spPr>
          <a:xfrm>
            <a:off x="720823" y="2292268"/>
            <a:ext cx="10488460" cy="461665"/>
          </a:xfrm>
          <a:prstGeom prst="rect">
            <a:avLst/>
          </a:prstGeom>
          <a:solidFill>
            <a:schemeClr val="tx1"/>
          </a:solidFill>
        </p:spPr>
        <p:txBody>
          <a:bodyPr wrap="square" rtlCol="0">
            <a:spAutoFit/>
          </a:bodyPr>
          <a:lstStyle/>
          <a:p>
            <a:r>
              <a:rPr lang="en-US" altLang="zh-CN" sz="2400" b="1" dirty="0">
                <a:solidFill>
                  <a:schemeClr val="bg1"/>
                </a:solidFill>
                <a:latin typeface="Open Sans" panose="020B0606030504020204"/>
              </a:rPr>
              <a:t>Challenge: How to emulate larger networks?</a:t>
            </a:r>
          </a:p>
        </p:txBody>
      </p:sp>
      <p:sp>
        <p:nvSpPr>
          <p:cNvPr id="17" name="矩形 6">
            <a:extLst>
              <a:ext uri="{FF2B5EF4-FFF2-40B4-BE49-F238E27FC236}">
                <a16:creationId xmlns:a16="http://schemas.microsoft.com/office/drawing/2014/main" id="{86538054-DD05-AC4E-9832-CA29667B9623}"/>
              </a:ext>
            </a:extLst>
          </p:cNvPr>
          <p:cNvSpPr/>
          <p:nvPr/>
        </p:nvSpPr>
        <p:spPr>
          <a:xfrm>
            <a:off x="3201766" y="2936235"/>
            <a:ext cx="3095014" cy="461665"/>
          </a:xfrm>
          <a:prstGeom prst="rect">
            <a:avLst/>
          </a:prstGeom>
        </p:spPr>
        <p:txBody>
          <a:bodyPr wrap="none">
            <a:spAutoFit/>
          </a:bodyPr>
          <a:lstStyle/>
          <a:p>
            <a:r>
              <a:rPr lang="en-US" altLang="zh-CN" sz="2400" b="1" i="1" dirty="0">
                <a:latin typeface="Open Sans" panose="020B0606030504020204"/>
              </a:rPr>
              <a:t>At most 64*32 queues!</a:t>
            </a:r>
            <a:endParaRPr lang="zh-CN" altLang="en-US" sz="2400" b="1" dirty="0"/>
          </a:p>
        </p:txBody>
      </p:sp>
      <p:sp>
        <p:nvSpPr>
          <p:cNvPr id="3" name="Rectangle 2">
            <a:extLst>
              <a:ext uri="{FF2B5EF4-FFF2-40B4-BE49-F238E27FC236}">
                <a16:creationId xmlns:a16="http://schemas.microsoft.com/office/drawing/2014/main" id="{291183BD-B94E-3F49-94DF-2D3B22DF7D33}"/>
              </a:ext>
            </a:extLst>
          </p:cNvPr>
          <p:cNvSpPr/>
          <p:nvPr/>
        </p:nvSpPr>
        <p:spPr>
          <a:xfrm>
            <a:off x="645692" y="2866174"/>
            <a:ext cx="2534668" cy="533672"/>
          </a:xfrm>
          <a:prstGeom prst="rect">
            <a:avLst/>
          </a:prstGeom>
        </p:spPr>
        <p:txBody>
          <a:bodyPr wrap="none">
            <a:spAutoFit/>
          </a:bodyPr>
          <a:lstStyle/>
          <a:p>
            <a:pPr marL="342900" indent="-342900">
              <a:lnSpc>
                <a:spcPct val="130000"/>
              </a:lnSpc>
              <a:buFont typeface="Wingdings" panose="05000000000000000000" pitchFamily="2" charset="2"/>
              <a:buChar char="p"/>
            </a:pPr>
            <a:r>
              <a:rPr lang="en-US" altLang="zh-CN" sz="2400" dirty="0">
                <a:latin typeface="Open Sans" panose="020B0606030504020204"/>
              </a:rPr>
              <a:t>Queue Mapper!</a:t>
            </a:r>
            <a:endParaRPr lang="en-US" altLang="zh-CN" sz="2400" i="1" dirty="0">
              <a:latin typeface="Open Sans" panose="020B0606030504020204"/>
            </a:endParaRPr>
          </a:p>
        </p:txBody>
      </p:sp>
      <p:sp>
        <p:nvSpPr>
          <p:cNvPr id="21" name="Rectangle 20">
            <a:extLst>
              <a:ext uri="{FF2B5EF4-FFF2-40B4-BE49-F238E27FC236}">
                <a16:creationId xmlns:a16="http://schemas.microsoft.com/office/drawing/2014/main" id="{B3F6134F-4B75-0B4F-92B7-DB7B6685780C}"/>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a:t>
            </a:r>
          </a:p>
        </p:txBody>
      </p:sp>
      <p:sp>
        <p:nvSpPr>
          <p:cNvPr id="18" name="矩形 5">
            <a:extLst>
              <a:ext uri="{FF2B5EF4-FFF2-40B4-BE49-F238E27FC236}">
                <a16:creationId xmlns:a16="http://schemas.microsoft.com/office/drawing/2014/main" id="{C33985F7-07D5-494B-A859-3A62A11729DC}"/>
              </a:ext>
            </a:extLst>
          </p:cNvPr>
          <p:cNvSpPr/>
          <p:nvPr/>
        </p:nvSpPr>
        <p:spPr>
          <a:xfrm>
            <a:off x="2772751" y="1786026"/>
            <a:ext cx="2734338" cy="461665"/>
          </a:xfrm>
          <a:prstGeom prst="rect">
            <a:avLst/>
          </a:prstGeom>
          <a:noFill/>
        </p:spPr>
        <p:txBody>
          <a:bodyPr wrap="none">
            <a:spAutoFit/>
          </a:bodyPr>
          <a:lstStyle/>
          <a:p>
            <a:r>
              <a:rPr lang="en-US" altLang="zh-CN" sz="2400" b="1" i="1" dirty="0">
                <a:latin typeface="Open Sans" panose="020B0606030504020204"/>
              </a:rPr>
              <a:t>At most 64*4 ports?</a:t>
            </a:r>
            <a:endParaRPr lang="zh-CN" altLang="en-US" sz="2400" b="1" i="1" dirty="0"/>
          </a:p>
        </p:txBody>
      </p:sp>
      <p:sp>
        <p:nvSpPr>
          <p:cNvPr id="12" name="文本框 109">
            <a:extLst>
              <a:ext uri="{FF2B5EF4-FFF2-40B4-BE49-F238E27FC236}">
                <a16:creationId xmlns:a16="http://schemas.microsoft.com/office/drawing/2014/main" id="{048CCA72-F168-3A43-A71D-ED751886836A}"/>
              </a:ext>
            </a:extLst>
          </p:cNvPr>
          <p:cNvSpPr txBox="1"/>
          <p:nvPr/>
        </p:nvSpPr>
        <p:spPr>
          <a:xfrm>
            <a:off x="720821" y="3440080"/>
            <a:ext cx="10488462" cy="505972"/>
          </a:xfrm>
          <a:prstGeom prst="rect">
            <a:avLst/>
          </a:prstGeom>
          <a:solidFill>
            <a:schemeClr val="tx1"/>
          </a:solidFill>
        </p:spPr>
        <p:txBody>
          <a:bodyPr wrap="square" rtlCol="0">
            <a:spAutoFit/>
          </a:bodyPr>
          <a:lstStyle/>
          <a:p>
            <a:pPr>
              <a:lnSpc>
                <a:spcPct val="120000"/>
              </a:lnSpc>
            </a:pPr>
            <a:r>
              <a:rPr lang="en-US" altLang="zh-CN" sz="2400" b="1" dirty="0">
                <a:solidFill>
                  <a:schemeClr val="bg1"/>
                </a:solidFill>
                <a:latin typeface="Open Sans" panose="020B0606030504020204"/>
              </a:rPr>
              <a:t>Problem:</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How to perform port/queue mapping?</a:t>
            </a:r>
          </a:p>
        </p:txBody>
      </p:sp>
      <p:sp>
        <p:nvSpPr>
          <p:cNvPr id="19" name="Rectangle 18">
            <a:extLst>
              <a:ext uri="{FF2B5EF4-FFF2-40B4-BE49-F238E27FC236}">
                <a16:creationId xmlns:a16="http://schemas.microsoft.com/office/drawing/2014/main" id="{8C31333A-8323-4847-9DB4-4AD7D611E644}"/>
              </a:ext>
            </a:extLst>
          </p:cNvPr>
          <p:cNvSpPr/>
          <p:nvPr/>
        </p:nvSpPr>
        <p:spPr>
          <a:xfrm>
            <a:off x="645692" y="4018731"/>
            <a:ext cx="2483372" cy="533672"/>
          </a:xfrm>
          <a:prstGeom prst="rect">
            <a:avLst/>
          </a:prstGeom>
        </p:spPr>
        <p:txBody>
          <a:bodyPr wrap="none">
            <a:spAutoFit/>
          </a:bodyPr>
          <a:lstStyle/>
          <a:p>
            <a:pPr marL="342900" indent="-342900">
              <a:lnSpc>
                <a:spcPct val="130000"/>
              </a:lnSpc>
              <a:buFont typeface="Wingdings" panose="05000000000000000000" pitchFamily="2" charset="2"/>
              <a:buChar char="p"/>
            </a:pPr>
            <a:r>
              <a:rPr lang="en-US" altLang="zh-CN" sz="2400" i="1" dirty="0">
                <a:latin typeface="Open Sans" panose="020B0606030504020204"/>
              </a:rPr>
              <a:t>0-1 ILP</a:t>
            </a:r>
            <a:r>
              <a:rPr lang="zh-CN" altLang="en-US" sz="2400" i="1" dirty="0">
                <a:latin typeface="Open Sans" panose="020B0606030504020204"/>
              </a:rPr>
              <a:t> </a:t>
            </a:r>
            <a:r>
              <a:rPr lang="en-US" altLang="zh-CN" sz="2400" i="1" dirty="0">
                <a:latin typeface="Open Sans" panose="020B0606030504020204"/>
              </a:rPr>
              <a:t>problem</a:t>
            </a:r>
          </a:p>
        </p:txBody>
      </p:sp>
    </p:spTree>
    <p:extLst>
      <p:ext uri="{BB962C8B-B14F-4D97-AF65-F5344CB8AC3E}">
        <p14:creationId xmlns:p14="http://schemas.microsoft.com/office/powerpoint/2010/main" val="331741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pPr algn="r"/>
            <a:fld id="{A68A17F8-5D6C-45DB-8E4A-81848F6CB7CB}" type="slidenum">
              <a:rPr lang="ru-RU" smtClean="0"/>
              <a:pPr algn="r"/>
              <a:t>25</a:t>
            </a:fld>
            <a:endParaRPr lang="ru-RU" dirty="0"/>
          </a:p>
        </p:txBody>
      </p:sp>
      <p:sp>
        <p:nvSpPr>
          <p:cNvPr id="111" name="文本框 110">
            <a:extLst>
              <a:ext uri="{FF2B5EF4-FFF2-40B4-BE49-F238E27FC236}">
                <a16:creationId xmlns:a16="http://schemas.microsoft.com/office/drawing/2014/main" id="{D23E7CEB-0978-45BF-803E-9CC28116FA2B}"/>
              </a:ext>
            </a:extLst>
          </p:cNvPr>
          <p:cNvSpPr txBox="1"/>
          <p:nvPr/>
        </p:nvSpPr>
        <p:spPr>
          <a:xfrm>
            <a:off x="645692" y="1298118"/>
            <a:ext cx="2127059" cy="949171"/>
          </a:xfrm>
          <a:prstGeom prst="rect">
            <a:avLst/>
          </a:prstGeom>
          <a:noFill/>
        </p:spPr>
        <p:txBody>
          <a:bodyPr wrap="square" rtlCol="0">
            <a:spAutoFit/>
          </a:bodyPr>
          <a:lstStyle/>
          <a:p>
            <a:pPr>
              <a:lnSpc>
                <a:spcPct val="120000"/>
              </a:lnSpc>
            </a:pPr>
            <a:endParaRPr lang="en-US" altLang="zh-CN" sz="2400" b="1" dirty="0">
              <a:solidFill>
                <a:schemeClr val="accent6"/>
              </a:solidFill>
              <a:latin typeface="Open Sans" panose="020B0606030504020204"/>
            </a:endParaRPr>
          </a:p>
          <a:p>
            <a:pPr marL="342900" indent="-342900">
              <a:lnSpc>
                <a:spcPct val="120000"/>
              </a:lnSpc>
              <a:buFont typeface="Wingdings" panose="05000000000000000000" pitchFamily="2" charset="2"/>
              <a:buChar char="p"/>
            </a:pPr>
            <a:r>
              <a:rPr lang="en-US" altLang="zh-CN" sz="2400" dirty="0">
                <a:latin typeface="Open Sans" panose="020B0606030504020204"/>
              </a:rPr>
              <a:t>Port Mapper</a:t>
            </a:r>
          </a:p>
        </p:txBody>
      </p:sp>
      <p:sp>
        <p:nvSpPr>
          <p:cNvPr id="16" name="文本框 109">
            <a:extLst>
              <a:ext uri="{FF2B5EF4-FFF2-40B4-BE49-F238E27FC236}">
                <a16:creationId xmlns:a16="http://schemas.microsoft.com/office/drawing/2014/main" id="{627407B9-D8AE-594A-BFEA-0FBF1E819662}"/>
              </a:ext>
            </a:extLst>
          </p:cNvPr>
          <p:cNvSpPr txBox="1"/>
          <p:nvPr/>
        </p:nvSpPr>
        <p:spPr>
          <a:xfrm>
            <a:off x="720823" y="2292268"/>
            <a:ext cx="10488460" cy="461665"/>
          </a:xfrm>
          <a:prstGeom prst="rect">
            <a:avLst/>
          </a:prstGeom>
          <a:solidFill>
            <a:schemeClr val="tx1"/>
          </a:solidFill>
        </p:spPr>
        <p:txBody>
          <a:bodyPr wrap="square" rtlCol="0">
            <a:spAutoFit/>
          </a:bodyPr>
          <a:lstStyle/>
          <a:p>
            <a:r>
              <a:rPr lang="en-US" altLang="zh-CN" sz="2400" b="1" dirty="0">
                <a:solidFill>
                  <a:schemeClr val="bg1"/>
                </a:solidFill>
                <a:latin typeface="Open Sans" panose="020B0606030504020204"/>
              </a:rPr>
              <a:t>Challenge: How to emulate larger networks?</a:t>
            </a:r>
          </a:p>
        </p:txBody>
      </p:sp>
      <p:sp>
        <p:nvSpPr>
          <p:cNvPr id="17" name="矩形 6">
            <a:extLst>
              <a:ext uri="{FF2B5EF4-FFF2-40B4-BE49-F238E27FC236}">
                <a16:creationId xmlns:a16="http://schemas.microsoft.com/office/drawing/2014/main" id="{86538054-DD05-AC4E-9832-CA29667B9623}"/>
              </a:ext>
            </a:extLst>
          </p:cNvPr>
          <p:cNvSpPr/>
          <p:nvPr/>
        </p:nvSpPr>
        <p:spPr>
          <a:xfrm>
            <a:off x="3201766" y="2936235"/>
            <a:ext cx="3095014" cy="461665"/>
          </a:xfrm>
          <a:prstGeom prst="rect">
            <a:avLst/>
          </a:prstGeom>
        </p:spPr>
        <p:txBody>
          <a:bodyPr wrap="none">
            <a:spAutoFit/>
          </a:bodyPr>
          <a:lstStyle/>
          <a:p>
            <a:r>
              <a:rPr lang="en-US" altLang="zh-CN" sz="2400" b="1" i="1" dirty="0">
                <a:latin typeface="Open Sans" panose="020B0606030504020204"/>
              </a:rPr>
              <a:t>At most 64*32 queues!</a:t>
            </a:r>
            <a:endParaRPr lang="zh-CN" altLang="en-US" sz="2400" b="1" dirty="0"/>
          </a:p>
        </p:txBody>
      </p:sp>
      <p:sp>
        <p:nvSpPr>
          <p:cNvPr id="3" name="Rectangle 2">
            <a:extLst>
              <a:ext uri="{FF2B5EF4-FFF2-40B4-BE49-F238E27FC236}">
                <a16:creationId xmlns:a16="http://schemas.microsoft.com/office/drawing/2014/main" id="{291183BD-B94E-3F49-94DF-2D3B22DF7D33}"/>
              </a:ext>
            </a:extLst>
          </p:cNvPr>
          <p:cNvSpPr/>
          <p:nvPr/>
        </p:nvSpPr>
        <p:spPr>
          <a:xfrm>
            <a:off x="645692" y="2866174"/>
            <a:ext cx="2534668" cy="533672"/>
          </a:xfrm>
          <a:prstGeom prst="rect">
            <a:avLst/>
          </a:prstGeom>
        </p:spPr>
        <p:txBody>
          <a:bodyPr wrap="none">
            <a:spAutoFit/>
          </a:bodyPr>
          <a:lstStyle/>
          <a:p>
            <a:pPr marL="342900" indent="-342900">
              <a:lnSpc>
                <a:spcPct val="130000"/>
              </a:lnSpc>
              <a:buFont typeface="Wingdings" panose="05000000000000000000" pitchFamily="2" charset="2"/>
              <a:buChar char="p"/>
            </a:pPr>
            <a:r>
              <a:rPr lang="en-US" altLang="zh-CN" sz="2400" dirty="0">
                <a:latin typeface="Open Sans" panose="020B0606030504020204"/>
              </a:rPr>
              <a:t>Queue Mapper!</a:t>
            </a:r>
            <a:endParaRPr lang="en-US" altLang="zh-CN" sz="2400" i="1" dirty="0">
              <a:latin typeface="Open Sans" panose="020B0606030504020204"/>
            </a:endParaRPr>
          </a:p>
        </p:txBody>
      </p:sp>
      <p:sp>
        <p:nvSpPr>
          <p:cNvPr id="21" name="Rectangle 20">
            <a:extLst>
              <a:ext uri="{FF2B5EF4-FFF2-40B4-BE49-F238E27FC236}">
                <a16:creationId xmlns:a16="http://schemas.microsoft.com/office/drawing/2014/main" id="{B3F6134F-4B75-0B4F-92B7-DB7B6685780C}"/>
              </a:ext>
            </a:extLst>
          </p:cNvPr>
          <p:cNvSpPr/>
          <p:nvPr/>
        </p:nvSpPr>
        <p:spPr>
          <a:xfrm>
            <a:off x="720823" y="1180244"/>
            <a:ext cx="10488460" cy="461665"/>
          </a:xfrm>
          <a:prstGeom prst="rect">
            <a:avLst/>
          </a:prstGeom>
          <a:solidFill>
            <a:schemeClr val="accent6"/>
          </a:solidFill>
        </p:spPr>
        <p:txBody>
          <a:bodyPr wrap="square">
            <a:spAutoFit/>
          </a:bodyPr>
          <a:lstStyle/>
          <a:p>
            <a:r>
              <a:rPr lang="en-US" altLang="zh-CN" sz="2400" b="1" dirty="0">
                <a:solidFill>
                  <a:schemeClr val="bg1"/>
                </a:solidFill>
                <a:latin typeface="Open Sans" panose="020B0606030504020204"/>
              </a:rPr>
              <a:t>Key</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Idea:</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Split one programmable switch into multiple emulated switch.</a:t>
            </a:r>
          </a:p>
        </p:txBody>
      </p:sp>
      <p:sp>
        <p:nvSpPr>
          <p:cNvPr id="18" name="矩形 5">
            <a:extLst>
              <a:ext uri="{FF2B5EF4-FFF2-40B4-BE49-F238E27FC236}">
                <a16:creationId xmlns:a16="http://schemas.microsoft.com/office/drawing/2014/main" id="{C33985F7-07D5-494B-A859-3A62A11729DC}"/>
              </a:ext>
            </a:extLst>
          </p:cNvPr>
          <p:cNvSpPr/>
          <p:nvPr/>
        </p:nvSpPr>
        <p:spPr>
          <a:xfrm>
            <a:off x="2772751" y="1786026"/>
            <a:ext cx="2734338" cy="461665"/>
          </a:xfrm>
          <a:prstGeom prst="rect">
            <a:avLst/>
          </a:prstGeom>
          <a:noFill/>
        </p:spPr>
        <p:txBody>
          <a:bodyPr wrap="none">
            <a:spAutoFit/>
          </a:bodyPr>
          <a:lstStyle/>
          <a:p>
            <a:r>
              <a:rPr lang="en-US" altLang="zh-CN" sz="2400" b="1" i="1" dirty="0">
                <a:latin typeface="Open Sans" panose="020B0606030504020204"/>
              </a:rPr>
              <a:t>At most 64*4 ports?</a:t>
            </a:r>
            <a:endParaRPr lang="zh-CN" altLang="en-US" sz="2400" b="1" i="1" dirty="0"/>
          </a:p>
        </p:txBody>
      </p:sp>
      <p:sp>
        <p:nvSpPr>
          <p:cNvPr id="12" name="文本框 109">
            <a:extLst>
              <a:ext uri="{FF2B5EF4-FFF2-40B4-BE49-F238E27FC236}">
                <a16:creationId xmlns:a16="http://schemas.microsoft.com/office/drawing/2014/main" id="{048CCA72-F168-3A43-A71D-ED751886836A}"/>
              </a:ext>
            </a:extLst>
          </p:cNvPr>
          <p:cNvSpPr txBox="1"/>
          <p:nvPr/>
        </p:nvSpPr>
        <p:spPr>
          <a:xfrm>
            <a:off x="720821" y="3440080"/>
            <a:ext cx="10488462" cy="505972"/>
          </a:xfrm>
          <a:prstGeom prst="rect">
            <a:avLst/>
          </a:prstGeom>
          <a:solidFill>
            <a:schemeClr val="tx1"/>
          </a:solidFill>
        </p:spPr>
        <p:txBody>
          <a:bodyPr wrap="square" rtlCol="0">
            <a:spAutoFit/>
          </a:bodyPr>
          <a:lstStyle/>
          <a:p>
            <a:pPr>
              <a:lnSpc>
                <a:spcPct val="120000"/>
              </a:lnSpc>
            </a:pPr>
            <a:r>
              <a:rPr lang="en-US" altLang="zh-CN" sz="2400" b="1" dirty="0">
                <a:solidFill>
                  <a:schemeClr val="bg1"/>
                </a:solidFill>
                <a:latin typeface="Open Sans" panose="020B0606030504020204"/>
              </a:rPr>
              <a:t>Problem:</a:t>
            </a:r>
            <a:r>
              <a:rPr lang="zh-CN" altLang="en-US" sz="2400" b="1" dirty="0">
                <a:solidFill>
                  <a:schemeClr val="bg1"/>
                </a:solidFill>
                <a:latin typeface="Open Sans" panose="020B0606030504020204"/>
              </a:rPr>
              <a:t> </a:t>
            </a:r>
            <a:r>
              <a:rPr lang="en-US" altLang="zh-CN" sz="2400" b="1" dirty="0">
                <a:solidFill>
                  <a:schemeClr val="bg1"/>
                </a:solidFill>
                <a:latin typeface="Open Sans" panose="020B0606030504020204"/>
              </a:rPr>
              <a:t>How to perform port/queue mapping?</a:t>
            </a:r>
          </a:p>
        </p:txBody>
      </p:sp>
      <p:grpSp>
        <p:nvGrpSpPr>
          <p:cNvPr id="4" name="Group 3">
            <a:extLst>
              <a:ext uri="{FF2B5EF4-FFF2-40B4-BE49-F238E27FC236}">
                <a16:creationId xmlns:a16="http://schemas.microsoft.com/office/drawing/2014/main" id="{468149DC-6634-9F49-8251-5CA4CD6227DF}"/>
              </a:ext>
            </a:extLst>
          </p:cNvPr>
          <p:cNvGrpSpPr/>
          <p:nvPr/>
        </p:nvGrpSpPr>
        <p:grpSpPr>
          <a:xfrm>
            <a:off x="4325661" y="2917720"/>
            <a:ext cx="6578822" cy="3918310"/>
            <a:chOff x="4630461" y="2917720"/>
            <a:chExt cx="6578822" cy="3918310"/>
          </a:xfrm>
        </p:grpSpPr>
        <p:pic>
          <p:nvPicPr>
            <p:cNvPr id="15" name="Picture 14">
              <a:extLst>
                <a:ext uri="{FF2B5EF4-FFF2-40B4-BE49-F238E27FC236}">
                  <a16:creationId xmlns:a16="http://schemas.microsoft.com/office/drawing/2014/main" id="{FA7573C6-7C4A-E54F-A5DB-28AB408C920A}"/>
                </a:ext>
              </a:extLst>
            </p:cNvPr>
            <p:cNvPicPr>
              <a:picLocks noChangeAspect="1"/>
            </p:cNvPicPr>
            <p:nvPr/>
          </p:nvPicPr>
          <p:blipFill rotWithShape="1">
            <a:blip r:embed="rId3"/>
            <a:srcRect t="8139" b="18367"/>
            <a:stretch/>
          </p:blipFill>
          <p:spPr>
            <a:xfrm rot="20989204">
              <a:off x="4630461" y="2917720"/>
              <a:ext cx="6061240" cy="3431659"/>
            </a:xfrm>
            <a:prstGeom prst="rect">
              <a:avLst/>
            </a:prstGeom>
          </p:spPr>
        </p:pic>
        <p:pic>
          <p:nvPicPr>
            <p:cNvPr id="19" name="Picture 18">
              <a:extLst>
                <a:ext uri="{FF2B5EF4-FFF2-40B4-BE49-F238E27FC236}">
                  <a16:creationId xmlns:a16="http://schemas.microsoft.com/office/drawing/2014/main" id="{ECA29055-0D79-7341-BF48-8FAE13011D77}"/>
                </a:ext>
              </a:extLst>
            </p:cNvPr>
            <p:cNvPicPr>
              <a:picLocks noChangeAspect="1"/>
            </p:cNvPicPr>
            <p:nvPr/>
          </p:nvPicPr>
          <p:blipFill rotWithShape="1">
            <a:blip r:embed="rId4"/>
            <a:srcRect t="6726" b="22510"/>
            <a:stretch/>
          </p:blipFill>
          <p:spPr>
            <a:xfrm>
              <a:off x="4952308" y="3994808"/>
              <a:ext cx="6256975" cy="2841222"/>
            </a:xfrm>
            <a:prstGeom prst="rect">
              <a:avLst/>
            </a:prstGeom>
          </p:spPr>
        </p:pic>
      </p:grpSp>
      <p:sp>
        <p:nvSpPr>
          <p:cNvPr id="2" name="Rectangle 1">
            <a:extLst>
              <a:ext uri="{FF2B5EF4-FFF2-40B4-BE49-F238E27FC236}">
                <a16:creationId xmlns:a16="http://schemas.microsoft.com/office/drawing/2014/main" id="{FC731EC9-1B1F-DD41-8DE7-3051B43F5278}"/>
              </a:ext>
            </a:extLst>
          </p:cNvPr>
          <p:cNvSpPr/>
          <p:nvPr/>
        </p:nvSpPr>
        <p:spPr>
          <a:xfrm>
            <a:off x="1131724" y="6214211"/>
            <a:ext cx="3180679" cy="505972"/>
          </a:xfrm>
          <a:prstGeom prst="rect">
            <a:avLst/>
          </a:prstGeom>
        </p:spPr>
        <p:txBody>
          <a:bodyPr wrap="none">
            <a:spAutoFit/>
          </a:bodyPr>
          <a:lstStyle/>
          <a:p>
            <a:pPr algn="r">
              <a:lnSpc>
                <a:spcPct val="120000"/>
              </a:lnSpc>
            </a:pPr>
            <a:r>
              <a:rPr lang="en-US" altLang="zh-CN" sz="2400" b="1" i="1" dirty="0">
                <a:latin typeface="Open Sans" panose="020B0606030504020204"/>
              </a:rPr>
              <a:t>(See more in our paper)</a:t>
            </a:r>
          </a:p>
        </p:txBody>
      </p:sp>
      <p:grpSp>
        <p:nvGrpSpPr>
          <p:cNvPr id="5" name="Group 4">
            <a:extLst>
              <a:ext uri="{FF2B5EF4-FFF2-40B4-BE49-F238E27FC236}">
                <a16:creationId xmlns:a16="http://schemas.microsoft.com/office/drawing/2014/main" id="{0ADD841D-1406-3E40-A2F3-2507066C3FD9}"/>
              </a:ext>
            </a:extLst>
          </p:cNvPr>
          <p:cNvGrpSpPr/>
          <p:nvPr/>
        </p:nvGrpSpPr>
        <p:grpSpPr>
          <a:xfrm>
            <a:off x="0" y="4705010"/>
            <a:ext cx="4241687" cy="1392369"/>
            <a:chOff x="7264258" y="4694973"/>
            <a:chExt cx="4241687" cy="1392369"/>
          </a:xfrm>
        </p:grpSpPr>
        <p:sp>
          <p:nvSpPr>
            <p:cNvPr id="22" name="左大括号 2">
              <a:extLst>
                <a:ext uri="{FF2B5EF4-FFF2-40B4-BE49-F238E27FC236}">
                  <a16:creationId xmlns:a16="http://schemas.microsoft.com/office/drawing/2014/main" id="{7895D99B-74C3-A44E-A149-E5B002AE9CAA}"/>
                </a:ext>
              </a:extLst>
            </p:cNvPr>
            <p:cNvSpPr/>
            <p:nvPr/>
          </p:nvSpPr>
          <p:spPr>
            <a:xfrm>
              <a:off x="8287899" y="4898950"/>
              <a:ext cx="322701" cy="984414"/>
            </a:xfrm>
            <a:prstGeom prst="leftBrace">
              <a:avLst/>
            </a:prstGeom>
            <a:ln>
              <a:solidFill>
                <a:srgbClr val="08080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文本框 12">
              <a:extLst>
                <a:ext uri="{FF2B5EF4-FFF2-40B4-BE49-F238E27FC236}">
                  <a16:creationId xmlns:a16="http://schemas.microsoft.com/office/drawing/2014/main" id="{6CB8E3B9-CBD5-184E-9D48-B1F1AF7178FF}"/>
                </a:ext>
              </a:extLst>
            </p:cNvPr>
            <p:cNvSpPr txBox="1"/>
            <p:nvPr/>
          </p:nvSpPr>
          <p:spPr>
            <a:xfrm>
              <a:off x="8708386" y="4694973"/>
              <a:ext cx="2797559" cy="1392369"/>
            </a:xfrm>
            <a:prstGeom prst="rect">
              <a:avLst/>
            </a:prstGeom>
            <a:noFill/>
          </p:spPr>
          <p:txBody>
            <a:bodyPr wrap="square" rtlCol="0">
              <a:spAutoFit/>
            </a:bodyPr>
            <a:lstStyle/>
            <a:p>
              <a:pPr>
                <a:lnSpc>
                  <a:spcPct val="120000"/>
                </a:lnSpc>
              </a:pPr>
              <a:r>
                <a:rPr lang="en-US" altLang="zh-CN" sz="2400" dirty="0">
                  <a:latin typeface="Open Sans" panose="020B0606030504020204"/>
                </a:rPr>
                <a:t>Ports</a:t>
              </a:r>
            </a:p>
            <a:p>
              <a:pPr>
                <a:lnSpc>
                  <a:spcPct val="120000"/>
                </a:lnSpc>
              </a:pPr>
              <a:r>
                <a:rPr lang="en-US" altLang="zh-CN" sz="2400" dirty="0">
                  <a:latin typeface="Open Sans" panose="020B0606030504020204"/>
                </a:rPr>
                <a:t>Bandwidth</a:t>
              </a:r>
            </a:p>
            <a:p>
              <a:pPr>
                <a:lnSpc>
                  <a:spcPct val="120000"/>
                </a:lnSpc>
              </a:pPr>
              <a:r>
                <a:rPr lang="en-US" altLang="zh-CN" sz="2400" dirty="0">
                  <a:latin typeface="Open Sans" panose="020B0606030504020204"/>
                </a:rPr>
                <a:t>Queue</a:t>
              </a:r>
              <a:r>
                <a:rPr lang="zh-CN" altLang="en-US" sz="2400" dirty="0">
                  <a:latin typeface="Open Sans" panose="020B0606030504020204"/>
                </a:rPr>
                <a:t> </a:t>
              </a:r>
              <a:r>
                <a:rPr lang="en-US" altLang="zh-CN" sz="2400" dirty="0">
                  <a:latin typeface="Open Sans" panose="020B0606030504020204"/>
                </a:rPr>
                <a:t>number</a:t>
              </a:r>
            </a:p>
          </p:txBody>
        </p:sp>
        <p:sp>
          <p:nvSpPr>
            <p:cNvPr id="24" name="矩形 4">
              <a:extLst>
                <a:ext uri="{FF2B5EF4-FFF2-40B4-BE49-F238E27FC236}">
                  <a16:creationId xmlns:a16="http://schemas.microsoft.com/office/drawing/2014/main" id="{2E92DD4D-4F14-9D4B-8264-CCB183D26A20}"/>
                </a:ext>
              </a:extLst>
            </p:cNvPr>
            <p:cNvSpPr/>
            <p:nvPr/>
          </p:nvSpPr>
          <p:spPr>
            <a:xfrm>
              <a:off x="7264258" y="5160324"/>
              <a:ext cx="932564" cy="461665"/>
            </a:xfrm>
            <a:prstGeom prst="rect">
              <a:avLst/>
            </a:prstGeom>
          </p:spPr>
          <p:txBody>
            <a:bodyPr wrap="square" anchor="ctr">
              <a:spAutoFit/>
            </a:bodyPr>
            <a:lstStyle/>
            <a:p>
              <a:pPr algn="ctr"/>
              <a:r>
                <a:rPr lang="en-US" altLang="zh-CN" sz="2400" dirty="0">
                  <a:latin typeface="Open Sans" panose="020B0606030504020204"/>
                </a:rPr>
                <a:t>Input</a:t>
              </a:r>
              <a:endParaRPr lang="en-US" altLang="zh-CN" sz="2000" dirty="0">
                <a:latin typeface="Open Sans" panose="020B0606030504020204"/>
              </a:endParaRPr>
            </a:p>
          </p:txBody>
        </p:sp>
      </p:grpSp>
      <p:sp>
        <p:nvSpPr>
          <p:cNvPr id="20" name="Rectangle 19">
            <a:extLst>
              <a:ext uri="{FF2B5EF4-FFF2-40B4-BE49-F238E27FC236}">
                <a16:creationId xmlns:a16="http://schemas.microsoft.com/office/drawing/2014/main" id="{8B61C43E-DB2E-7149-AC04-72A5AAE6B172}"/>
              </a:ext>
            </a:extLst>
          </p:cNvPr>
          <p:cNvSpPr/>
          <p:nvPr/>
        </p:nvSpPr>
        <p:spPr>
          <a:xfrm>
            <a:off x="645692" y="4018731"/>
            <a:ext cx="2483372" cy="533672"/>
          </a:xfrm>
          <a:prstGeom prst="rect">
            <a:avLst/>
          </a:prstGeom>
        </p:spPr>
        <p:txBody>
          <a:bodyPr wrap="none">
            <a:spAutoFit/>
          </a:bodyPr>
          <a:lstStyle/>
          <a:p>
            <a:pPr marL="342900" indent="-342900">
              <a:lnSpc>
                <a:spcPct val="130000"/>
              </a:lnSpc>
              <a:buFont typeface="Wingdings" panose="05000000000000000000" pitchFamily="2" charset="2"/>
              <a:buChar char="p"/>
            </a:pPr>
            <a:r>
              <a:rPr lang="en-US" altLang="zh-CN" sz="2400" i="1" dirty="0">
                <a:latin typeface="Open Sans" panose="020B0606030504020204"/>
              </a:rPr>
              <a:t>0-1 ILP</a:t>
            </a:r>
            <a:r>
              <a:rPr lang="zh-CN" altLang="en-US" sz="2400" i="1" dirty="0">
                <a:latin typeface="Open Sans" panose="020B0606030504020204"/>
              </a:rPr>
              <a:t> </a:t>
            </a:r>
            <a:r>
              <a:rPr lang="en-US" altLang="zh-CN" sz="2400" i="1" dirty="0">
                <a:latin typeface="Open Sans" panose="020B0606030504020204"/>
              </a:rPr>
              <a:t>problem</a:t>
            </a:r>
          </a:p>
        </p:txBody>
      </p:sp>
    </p:spTree>
    <p:extLst>
      <p:ext uri="{BB962C8B-B14F-4D97-AF65-F5344CB8AC3E}">
        <p14:creationId xmlns:p14="http://schemas.microsoft.com/office/powerpoint/2010/main" val="171656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Data Plane Emulation</a:t>
            </a:r>
            <a:endParaRPr lang="zh-CN" altLang="en-US" dirty="0">
              <a:latin typeface="Open Sans" panose="020B0606030504020204"/>
            </a:endParaRPr>
          </a:p>
        </p:txBody>
      </p:sp>
      <p:sp>
        <p:nvSpPr>
          <p:cNvPr id="4" name="灯片编号占位符 3">
            <a:extLst>
              <a:ext uri="{FF2B5EF4-FFF2-40B4-BE49-F238E27FC236}">
                <a16:creationId xmlns:a16="http://schemas.microsoft.com/office/drawing/2014/main" id="{74601352-4B32-4DE6-9B8D-DD9E71680A4E}"/>
              </a:ext>
            </a:extLst>
          </p:cNvPr>
          <p:cNvSpPr>
            <a:spLocks noGrp="1"/>
          </p:cNvSpPr>
          <p:nvPr>
            <p:ph type="sldNum" sz="quarter" idx="12"/>
          </p:nvPr>
        </p:nvSpPr>
        <p:spPr/>
        <p:txBody>
          <a:bodyPr/>
          <a:lstStyle/>
          <a:p>
            <a:fld id="{A68A17F8-5D6C-45DB-8E4A-81848F6CB7CB}" type="slidenum">
              <a:rPr lang="ru-RU" smtClean="0"/>
              <a:t>26</a:t>
            </a:fld>
            <a:endParaRPr lang="ru-RU" dirty="0"/>
          </a:p>
        </p:txBody>
      </p:sp>
      <p:sp>
        <p:nvSpPr>
          <p:cNvPr id="10" name="文本框 109">
            <a:extLst>
              <a:ext uri="{FF2B5EF4-FFF2-40B4-BE49-F238E27FC236}">
                <a16:creationId xmlns:a16="http://schemas.microsoft.com/office/drawing/2014/main" id="{24F9B995-C778-41B6-A028-803697029B8A}"/>
              </a:ext>
            </a:extLst>
          </p:cNvPr>
          <p:cNvSpPr txBox="1"/>
          <p:nvPr/>
        </p:nvSpPr>
        <p:spPr>
          <a:xfrm>
            <a:off x="617377" y="1926277"/>
            <a:ext cx="11018234" cy="2805063"/>
          </a:xfrm>
          <a:prstGeom prst="rect">
            <a:avLst/>
          </a:prstGeom>
          <a:noFill/>
        </p:spPr>
        <p:txBody>
          <a:bodyPr wrap="square" rtlCol="0">
            <a:spAutoFit/>
          </a:bodyPr>
          <a:lstStyle/>
          <a:p>
            <a:pPr marL="457200" indent="-457200">
              <a:lnSpc>
                <a:spcPct val="150000"/>
              </a:lnSpc>
              <a:buFont typeface="Wingdings" panose="05000000000000000000" pitchFamily="2" charset="2"/>
              <a:buChar char="n"/>
            </a:pPr>
            <a:r>
              <a:rPr lang="en-US" altLang="zh-CN" sz="2400" dirty="0">
                <a:latin typeface="Open Sans" panose="020B0606030504020204"/>
              </a:rPr>
              <a:t>Topology Emulation</a:t>
            </a:r>
          </a:p>
          <a:p>
            <a:pPr marL="457200" indent="-457200">
              <a:lnSpc>
                <a:spcPct val="150000"/>
              </a:lnSpc>
              <a:buFont typeface="Wingdings" panose="05000000000000000000" pitchFamily="2" charset="2"/>
              <a:buChar char="n"/>
            </a:pPr>
            <a:r>
              <a:rPr lang="en-US" altLang="zh-CN" sz="2400" dirty="0">
                <a:solidFill>
                  <a:schemeClr val="accent6"/>
                </a:solidFill>
                <a:latin typeface="Open Sans" panose="020B0606030504020204"/>
              </a:rPr>
              <a:t>Metric Emulation: make the emulated network behave like real networks</a:t>
            </a:r>
          </a:p>
          <a:p>
            <a:pPr marL="914400" lvl="1" indent="-457200">
              <a:lnSpc>
                <a:spcPct val="150000"/>
              </a:lnSpc>
              <a:buFont typeface="Wingdings" panose="05000000000000000000" pitchFamily="2" charset="2"/>
              <a:buChar char="n"/>
            </a:pPr>
            <a:r>
              <a:rPr lang="en-US" altLang="zh-CN" sz="2400" dirty="0">
                <a:solidFill>
                  <a:schemeClr val="accent6"/>
                </a:solidFill>
                <a:latin typeface="Open Sans" panose="020B0606030504020204"/>
              </a:rPr>
              <a:t>Link loss</a:t>
            </a:r>
          </a:p>
          <a:p>
            <a:pPr marL="914400" lvl="1" indent="-457200">
              <a:lnSpc>
                <a:spcPct val="150000"/>
              </a:lnSpc>
              <a:buFont typeface="Wingdings" panose="05000000000000000000" pitchFamily="2" charset="2"/>
              <a:buChar char="n"/>
            </a:pPr>
            <a:r>
              <a:rPr lang="en-US" altLang="zh-CN" sz="2400" dirty="0">
                <a:solidFill>
                  <a:schemeClr val="accent6"/>
                </a:solidFill>
                <a:latin typeface="Open Sans" panose="020B0606030504020204"/>
              </a:rPr>
              <a:t>Link delay</a:t>
            </a:r>
          </a:p>
          <a:p>
            <a:pPr marL="914400" lvl="1" indent="-457200">
              <a:lnSpc>
                <a:spcPct val="150000"/>
              </a:lnSpc>
              <a:buFont typeface="Wingdings" panose="05000000000000000000" pitchFamily="2" charset="2"/>
              <a:buChar char="n"/>
            </a:pPr>
            <a:r>
              <a:rPr lang="en-US" altLang="zh-CN" sz="2400" dirty="0">
                <a:latin typeface="Open Sans" panose="020B0606030504020204"/>
              </a:rPr>
              <a:t>Background</a:t>
            </a:r>
            <a:r>
              <a:rPr lang="zh-CN" altLang="en-US" sz="2400" dirty="0">
                <a:latin typeface="Open Sans" panose="020B0606030504020204"/>
              </a:rPr>
              <a:t> </a:t>
            </a:r>
            <a:r>
              <a:rPr lang="en-US" altLang="zh-CN" sz="2400" dirty="0">
                <a:latin typeface="Open Sans" panose="020B0606030504020204"/>
              </a:rPr>
              <a:t>traffic</a:t>
            </a:r>
          </a:p>
        </p:txBody>
      </p:sp>
    </p:spTree>
    <p:extLst>
      <p:ext uri="{BB962C8B-B14F-4D97-AF65-F5344CB8AC3E}">
        <p14:creationId xmlns:p14="http://schemas.microsoft.com/office/powerpoint/2010/main" val="387001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Link Loss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27</a:t>
            </a:fld>
            <a:endParaRPr lang="ru-RU"/>
          </a:p>
        </p:txBody>
      </p:sp>
      <p:pic>
        <p:nvPicPr>
          <p:cNvPr id="13" name="Picture 12">
            <a:extLst>
              <a:ext uri="{FF2B5EF4-FFF2-40B4-BE49-F238E27FC236}">
                <a16:creationId xmlns:a16="http://schemas.microsoft.com/office/drawing/2014/main" id="{617C0E09-D1D6-3549-9D89-A24870179C59}"/>
              </a:ext>
            </a:extLst>
          </p:cNvPr>
          <p:cNvPicPr>
            <a:picLocks noChangeAspect="1"/>
          </p:cNvPicPr>
          <p:nvPr/>
        </p:nvPicPr>
        <p:blipFill>
          <a:blip r:embed="rId3"/>
          <a:stretch>
            <a:fillRect/>
          </a:stretch>
        </p:blipFill>
        <p:spPr>
          <a:xfrm>
            <a:off x="1126269" y="4441965"/>
            <a:ext cx="9939461" cy="2301910"/>
          </a:xfrm>
          <a:prstGeom prst="rect">
            <a:avLst/>
          </a:prstGeom>
        </p:spPr>
      </p:pic>
      <p:sp>
        <p:nvSpPr>
          <p:cNvPr id="14" name="矩形 20">
            <a:extLst>
              <a:ext uri="{FF2B5EF4-FFF2-40B4-BE49-F238E27FC236}">
                <a16:creationId xmlns:a16="http://schemas.microsoft.com/office/drawing/2014/main" id="{0BA48AAC-8CAD-864D-AF7D-3D9978D722D3}"/>
              </a:ext>
            </a:extLst>
          </p:cNvPr>
          <p:cNvSpPr/>
          <p:nvPr/>
        </p:nvSpPr>
        <p:spPr>
          <a:xfrm>
            <a:off x="5397344" y="4870032"/>
            <a:ext cx="1989293" cy="628650"/>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形 6" descr="指向右边的反手食指">
            <a:extLst>
              <a:ext uri="{FF2B5EF4-FFF2-40B4-BE49-F238E27FC236}">
                <a16:creationId xmlns:a16="http://schemas.microsoft.com/office/drawing/2014/main" id="{8DCA7E74-7E05-114A-82D4-B2B83EFFE2B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6202600" y="4215691"/>
            <a:ext cx="515657" cy="515657"/>
          </a:xfrm>
          <a:prstGeom prst="rect">
            <a:avLst/>
          </a:prstGeom>
        </p:spPr>
      </p:pic>
      <p:sp>
        <p:nvSpPr>
          <p:cNvPr id="12" name="Rectangle 11">
            <a:extLst>
              <a:ext uri="{FF2B5EF4-FFF2-40B4-BE49-F238E27FC236}">
                <a16:creationId xmlns:a16="http://schemas.microsoft.com/office/drawing/2014/main" id="{F8DB202E-D178-FB46-AC51-ED35B91F0B6A}"/>
              </a:ext>
            </a:extLst>
          </p:cNvPr>
          <p:cNvSpPr/>
          <p:nvPr/>
        </p:nvSpPr>
        <p:spPr>
          <a:xfrm>
            <a:off x="5123299" y="3722502"/>
            <a:ext cx="2975110" cy="461665"/>
          </a:xfrm>
          <a:prstGeom prst="rect">
            <a:avLst/>
          </a:prstGeom>
        </p:spPr>
        <p:txBody>
          <a:bodyPr wrap="none">
            <a:spAutoFit/>
          </a:bodyPr>
          <a:lstStyle/>
          <a:p>
            <a:r>
              <a:rPr lang="en-US" altLang="zh-CN" sz="2400" b="1" i="1" dirty="0">
                <a:latin typeface="Open Sans" panose="020B0606030504020204"/>
              </a:rPr>
              <a:t>Link Metric</a:t>
            </a:r>
            <a:r>
              <a:rPr lang="zh-CN" altLang="en-US" sz="2400" b="1" i="1" dirty="0">
                <a:latin typeface="Open Sans" panose="020B0606030504020204"/>
              </a:rPr>
              <a:t> </a:t>
            </a:r>
            <a:r>
              <a:rPr lang="en-US" altLang="zh-CN" sz="2400" b="1" i="1" dirty="0">
                <a:latin typeface="Open Sans" panose="020B0606030504020204"/>
              </a:rPr>
              <a:t>Emulation</a:t>
            </a:r>
            <a:endParaRPr lang="en-US" sz="2400" b="1" i="1"/>
          </a:p>
        </p:txBody>
      </p:sp>
      <p:sp>
        <p:nvSpPr>
          <p:cNvPr id="8" name="矩形 20">
            <a:extLst>
              <a:ext uri="{FF2B5EF4-FFF2-40B4-BE49-F238E27FC236}">
                <a16:creationId xmlns:a16="http://schemas.microsoft.com/office/drawing/2014/main" id="{50197971-1F3B-7C47-B349-A9F88A1F0B8E}"/>
              </a:ext>
            </a:extLst>
          </p:cNvPr>
          <p:cNvSpPr/>
          <p:nvPr/>
        </p:nvSpPr>
        <p:spPr>
          <a:xfrm>
            <a:off x="7976282" y="4870032"/>
            <a:ext cx="901711" cy="628650"/>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5199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Link Loss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28</a:t>
            </a:fld>
            <a:endParaRPr lang="ru-RU"/>
          </a:p>
        </p:txBody>
      </p:sp>
      <p:grpSp>
        <p:nvGrpSpPr>
          <p:cNvPr id="9" name="Group 8">
            <a:extLst>
              <a:ext uri="{FF2B5EF4-FFF2-40B4-BE49-F238E27FC236}">
                <a16:creationId xmlns:a16="http://schemas.microsoft.com/office/drawing/2014/main" id="{9E211D93-78C8-1740-8A8F-BD1839692B86}"/>
              </a:ext>
            </a:extLst>
          </p:cNvPr>
          <p:cNvGrpSpPr/>
          <p:nvPr/>
        </p:nvGrpSpPr>
        <p:grpSpPr>
          <a:xfrm>
            <a:off x="1383127" y="1547134"/>
            <a:ext cx="9425744" cy="461665"/>
            <a:chOff x="1383127" y="1691512"/>
            <a:chExt cx="9425744" cy="461665"/>
          </a:xfrm>
        </p:grpSpPr>
        <p:sp>
          <p:nvSpPr>
            <p:cNvPr id="3" name="矩形 2">
              <a:extLst>
                <a:ext uri="{FF2B5EF4-FFF2-40B4-BE49-F238E27FC236}">
                  <a16:creationId xmlns:a16="http://schemas.microsoft.com/office/drawing/2014/main" id="{05E77041-C36D-4396-834D-F7712C3CA01E}"/>
                </a:ext>
              </a:extLst>
            </p:cNvPr>
            <p:cNvSpPr/>
            <p:nvPr/>
          </p:nvSpPr>
          <p:spPr>
            <a:xfrm>
              <a:off x="1383127" y="1691512"/>
              <a:ext cx="3880037" cy="461665"/>
            </a:xfrm>
            <a:prstGeom prst="rect">
              <a:avLst/>
            </a:prstGeom>
            <a:noFill/>
            <a:ln w="28575">
              <a:solidFill>
                <a:schemeClr val="tx1"/>
              </a:solidFill>
            </a:ln>
          </p:spPr>
          <p:txBody>
            <a:bodyPr wrap="none">
              <a:spAutoFit/>
            </a:bodyPr>
            <a:lstStyle/>
            <a:p>
              <a:pPr algn="ctr"/>
              <a:r>
                <a:rPr lang="en-US" altLang="zh-CN" sz="2400" dirty="0">
                  <a:latin typeface="Open Sans" panose="020B0606030504020204"/>
                </a:rPr>
                <a:t>Generate a random number </a:t>
              </a:r>
              <a:r>
                <a:rPr lang="en-US" altLang="zh-CN" sz="2400" i="1" dirty="0">
                  <a:latin typeface="Open Sans" panose="020B0606030504020204"/>
                </a:rPr>
                <a:t>v</a:t>
              </a:r>
              <a:endParaRPr lang="zh-CN" altLang="en-US" sz="2400" dirty="0"/>
            </a:p>
          </p:txBody>
        </p:sp>
        <p:sp>
          <p:nvSpPr>
            <p:cNvPr id="17" name="矩形 16">
              <a:extLst>
                <a:ext uri="{FF2B5EF4-FFF2-40B4-BE49-F238E27FC236}">
                  <a16:creationId xmlns:a16="http://schemas.microsoft.com/office/drawing/2014/main" id="{C4624C3B-7251-4C7F-A0C5-218DE82A3BC1}"/>
                </a:ext>
              </a:extLst>
            </p:cNvPr>
            <p:cNvSpPr/>
            <p:nvPr/>
          </p:nvSpPr>
          <p:spPr>
            <a:xfrm>
              <a:off x="5623028" y="1691512"/>
              <a:ext cx="5185843" cy="461665"/>
            </a:xfrm>
            <a:prstGeom prst="rect">
              <a:avLst/>
            </a:prstGeom>
          </p:spPr>
          <p:txBody>
            <a:bodyPr wrap="none">
              <a:spAutoFit/>
            </a:bodyPr>
            <a:lstStyle/>
            <a:p>
              <a:r>
                <a:rPr lang="en-US" altLang="zh-CN" sz="2400" dirty="0">
                  <a:latin typeface="Open Sans" panose="020B0606030504020204"/>
                </a:rPr>
                <a:t>P4 primitive: </a:t>
              </a:r>
              <a:r>
                <a:rPr lang="en-US" altLang="zh-CN" sz="2400" i="1" dirty="0" err="1">
                  <a:latin typeface="Open Sans" panose="020B0606030504020204"/>
                </a:rPr>
                <a:t>modify_field_rng_uniform</a:t>
              </a:r>
              <a:r>
                <a:rPr lang="en-US" altLang="zh-CN" sz="2400" i="1" dirty="0">
                  <a:latin typeface="Open Sans" panose="020B0606030504020204"/>
                </a:rPr>
                <a:t> </a:t>
              </a:r>
              <a:endParaRPr lang="zh-CN" altLang="en-US" sz="2400" dirty="0"/>
            </a:p>
          </p:txBody>
        </p:sp>
      </p:grpSp>
      <p:grpSp>
        <p:nvGrpSpPr>
          <p:cNvPr id="2" name="Group 1">
            <a:extLst>
              <a:ext uri="{FF2B5EF4-FFF2-40B4-BE49-F238E27FC236}">
                <a16:creationId xmlns:a16="http://schemas.microsoft.com/office/drawing/2014/main" id="{C57283F5-1CEE-864E-B3BC-CE1C61234668}"/>
              </a:ext>
            </a:extLst>
          </p:cNvPr>
          <p:cNvGrpSpPr/>
          <p:nvPr/>
        </p:nvGrpSpPr>
        <p:grpSpPr>
          <a:xfrm>
            <a:off x="1493189" y="2008799"/>
            <a:ext cx="9691618" cy="715304"/>
            <a:chOff x="1493189" y="2008799"/>
            <a:chExt cx="9691618" cy="715304"/>
          </a:xfrm>
        </p:grpSpPr>
        <p:cxnSp>
          <p:nvCxnSpPr>
            <p:cNvPr id="5" name="直接箭头连接符 4">
              <a:extLst>
                <a:ext uri="{FF2B5EF4-FFF2-40B4-BE49-F238E27FC236}">
                  <a16:creationId xmlns:a16="http://schemas.microsoft.com/office/drawing/2014/main" id="{A9102580-91FC-40D4-B1B9-25DEF9EF8E11}"/>
                </a:ext>
              </a:extLst>
            </p:cNvPr>
            <p:cNvCxnSpPr>
              <a:cxnSpLocks/>
              <a:stCxn id="3" idx="2"/>
              <a:endCxn id="6" idx="0"/>
            </p:cNvCxnSpPr>
            <p:nvPr/>
          </p:nvCxnSpPr>
          <p:spPr>
            <a:xfrm>
              <a:off x="3323146" y="2008799"/>
              <a:ext cx="0" cy="25363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0EE69E58-B95E-1B48-8C27-B39CE8EF2EF7}"/>
                </a:ext>
              </a:extLst>
            </p:cNvPr>
            <p:cNvGrpSpPr/>
            <p:nvPr/>
          </p:nvGrpSpPr>
          <p:grpSpPr>
            <a:xfrm>
              <a:off x="1493189" y="2262437"/>
              <a:ext cx="9691618" cy="461666"/>
              <a:chOff x="1493189" y="2567236"/>
              <a:chExt cx="9691618" cy="461666"/>
            </a:xfrm>
          </p:grpSpPr>
          <p:sp>
            <p:nvSpPr>
              <p:cNvPr id="6" name="矩形 5">
                <a:extLst>
                  <a:ext uri="{FF2B5EF4-FFF2-40B4-BE49-F238E27FC236}">
                    <a16:creationId xmlns:a16="http://schemas.microsoft.com/office/drawing/2014/main" id="{2B754F37-F42E-4845-8022-9E97A9FFAACD}"/>
                  </a:ext>
                </a:extLst>
              </p:cNvPr>
              <p:cNvSpPr/>
              <p:nvPr/>
            </p:nvSpPr>
            <p:spPr>
              <a:xfrm>
                <a:off x="1493189" y="2567237"/>
                <a:ext cx="3659913" cy="461665"/>
              </a:xfrm>
              <a:prstGeom prst="rect">
                <a:avLst/>
              </a:prstGeom>
              <a:noFill/>
              <a:ln w="28575">
                <a:solidFill>
                  <a:schemeClr val="tx1"/>
                </a:solidFill>
              </a:ln>
            </p:spPr>
            <p:txBody>
              <a:bodyPr wrap="none">
                <a:spAutoFit/>
              </a:bodyPr>
              <a:lstStyle/>
              <a:p>
                <a:pPr algn="ctr"/>
                <a:r>
                  <a:rPr lang="en-US" altLang="zh-CN" sz="2400" dirty="0">
                    <a:latin typeface="Open Sans" panose="020B0606030504020204"/>
                  </a:rPr>
                  <a:t>Compare</a:t>
                </a:r>
                <a:r>
                  <a:rPr lang="en-US" altLang="zh-CN" sz="2400" i="1" dirty="0">
                    <a:latin typeface="Open Sans" panose="020B0606030504020204"/>
                  </a:rPr>
                  <a:t> v </a:t>
                </a:r>
                <a:r>
                  <a:rPr lang="en-US" altLang="zh-CN" sz="2400" dirty="0">
                    <a:latin typeface="Open Sans" panose="020B0606030504020204"/>
                  </a:rPr>
                  <a:t>with threshold </a:t>
                </a:r>
                <a:r>
                  <a:rPr lang="en-US" altLang="zh-CN" sz="2400" i="1" dirty="0">
                    <a:latin typeface="Open Sans" panose="020B0606030504020204"/>
                  </a:rPr>
                  <a:t>θ</a:t>
                </a:r>
                <a:endParaRPr lang="zh-CN" altLang="en-US" sz="2400" dirty="0"/>
              </a:p>
            </p:txBody>
          </p:sp>
          <p:sp>
            <p:nvSpPr>
              <p:cNvPr id="19" name="矩形 18">
                <a:extLst>
                  <a:ext uri="{FF2B5EF4-FFF2-40B4-BE49-F238E27FC236}">
                    <a16:creationId xmlns:a16="http://schemas.microsoft.com/office/drawing/2014/main" id="{5EFB3E53-1D0D-43C6-BFAB-864FC0EF72E0}"/>
                  </a:ext>
                </a:extLst>
              </p:cNvPr>
              <p:cNvSpPr/>
              <p:nvPr/>
            </p:nvSpPr>
            <p:spPr>
              <a:xfrm>
                <a:off x="5623028" y="2567236"/>
                <a:ext cx="5561779" cy="461665"/>
              </a:xfrm>
              <a:prstGeom prst="rect">
                <a:avLst/>
              </a:prstGeom>
            </p:spPr>
            <p:txBody>
              <a:bodyPr wrap="none">
                <a:spAutoFit/>
              </a:bodyPr>
              <a:lstStyle/>
              <a:p>
                <a:r>
                  <a:rPr lang="en-US" altLang="zh-CN" sz="2400" i="1" dirty="0">
                    <a:latin typeface="Open Sans" panose="020B0606030504020204"/>
                  </a:rPr>
                  <a:t>θ</a:t>
                </a:r>
                <a:r>
                  <a:rPr lang="zh-CN" altLang="en-US" sz="2400" i="1" dirty="0">
                    <a:latin typeface="Open Sans" panose="020B0606030504020204"/>
                  </a:rPr>
                  <a:t> </a:t>
                </a:r>
                <a:r>
                  <a:rPr lang="en-US" altLang="zh-CN" sz="2400" i="1" dirty="0">
                    <a:latin typeface="Open Sans" panose="020B0606030504020204"/>
                  </a:rPr>
                  <a:t>is</a:t>
                </a:r>
                <a:r>
                  <a:rPr lang="en-US" altLang="zh-CN" sz="2400" dirty="0">
                    <a:latin typeface="Open Sans" panose="020B0606030504020204"/>
                  </a:rPr>
                  <a:t> decided by given loss</a:t>
                </a:r>
                <a:r>
                  <a:rPr lang="zh-CN" altLang="en-US" sz="2400" dirty="0">
                    <a:latin typeface="Open Sans" panose="020B0606030504020204"/>
                  </a:rPr>
                  <a:t> </a:t>
                </a:r>
                <a:r>
                  <a:rPr lang="en-US" altLang="zh-CN" sz="2400" dirty="0">
                    <a:latin typeface="Open Sans" panose="020B0606030504020204"/>
                  </a:rPr>
                  <a:t>rate</a:t>
                </a:r>
                <a:r>
                  <a:rPr lang="zh-CN" altLang="en-US" sz="2400" i="1" dirty="0">
                    <a:latin typeface="Open Sans" panose="020B0606030504020204"/>
                  </a:rPr>
                  <a:t> </a:t>
                </a:r>
                <a:r>
                  <a:rPr lang="en-US" altLang="zh-CN" sz="2400" i="1" dirty="0">
                    <a:latin typeface="Open Sans" panose="020B0606030504020204"/>
                  </a:rPr>
                  <a:t>r:</a:t>
                </a:r>
                <a:r>
                  <a:rPr lang="zh-CN" altLang="en-US" sz="2400" i="1" dirty="0">
                    <a:latin typeface="Open Sans" panose="020B0606030504020204"/>
                  </a:rPr>
                  <a:t> </a:t>
                </a:r>
                <a:r>
                  <a:rPr lang="en-US" altLang="zh-CN" sz="2400" i="1" dirty="0">
                    <a:latin typeface="Open Sans" panose="020B0606030504020204"/>
                  </a:rPr>
                  <a:t>P(v</a:t>
                </a:r>
                <a:r>
                  <a:rPr lang="zh-CN" altLang="en-US" sz="2400" i="1" dirty="0">
                    <a:latin typeface="Open Sans" panose="020B0606030504020204"/>
                  </a:rPr>
                  <a:t> </a:t>
                </a:r>
                <a:r>
                  <a:rPr lang="en-US" altLang="zh-CN" sz="2400" i="1" dirty="0">
                    <a:latin typeface="Open Sans" panose="020B0606030504020204"/>
                  </a:rPr>
                  <a:t>&gt;</a:t>
                </a:r>
                <a:r>
                  <a:rPr lang="zh-CN" altLang="en-US" sz="2400" i="1" dirty="0">
                    <a:latin typeface="Open Sans" panose="020B0606030504020204"/>
                  </a:rPr>
                  <a:t> </a:t>
                </a:r>
                <a:r>
                  <a:rPr lang="en-US" altLang="zh-CN" sz="2400" i="1" dirty="0">
                    <a:latin typeface="Open Sans" panose="020B0606030504020204"/>
                  </a:rPr>
                  <a:t>θ)</a:t>
                </a:r>
                <a:r>
                  <a:rPr lang="zh-CN" altLang="en-US" sz="2400" i="1" dirty="0">
                    <a:latin typeface="Open Sans" panose="020B0606030504020204"/>
                  </a:rPr>
                  <a:t> </a:t>
                </a:r>
                <a:r>
                  <a:rPr lang="en-US" altLang="zh-CN" sz="2400" i="1" dirty="0">
                    <a:latin typeface="Open Sans" panose="020B0606030504020204"/>
                  </a:rPr>
                  <a:t>=</a:t>
                </a:r>
                <a:r>
                  <a:rPr lang="zh-CN" altLang="en-US" sz="2400" i="1" dirty="0">
                    <a:latin typeface="Open Sans" panose="020B0606030504020204"/>
                  </a:rPr>
                  <a:t> </a:t>
                </a:r>
                <a:r>
                  <a:rPr lang="en-US" altLang="zh-CN" sz="2400" i="1" dirty="0">
                    <a:latin typeface="Open Sans" panose="020B0606030504020204"/>
                  </a:rPr>
                  <a:t>r</a:t>
                </a:r>
                <a:endParaRPr lang="zh-CN" altLang="en-US" sz="2400" i="1" dirty="0"/>
              </a:p>
            </p:txBody>
          </p:sp>
        </p:grpSp>
      </p:grpSp>
      <p:pic>
        <p:nvPicPr>
          <p:cNvPr id="13" name="Picture 12">
            <a:extLst>
              <a:ext uri="{FF2B5EF4-FFF2-40B4-BE49-F238E27FC236}">
                <a16:creationId xmlns:a16="http://schemas.microsoft.com/office/drawing/2014/main" id="{617C0E09-D1D6-3549-9D89-A24870179C59}"/>
              </a:ext>
            </a:extLst>
          </p:cNvPr>
          <p:cNvPicPr>
            <a:picLocks noChangeAspect="1"/>
          </p:cNvPicPr>
          <p:nvPr/>
        </p:nvPicPr>
        <p:blipFill>
          <a:blip r:embed="rId3"/>
          <a:stretch>
            <a:fillRect/>
          </a:stretch>
        </p:blipFill>
        <p:spPr>
          <a:xfrm>
            <a:off x="1126269" y="4441965"/>
            <a:ext cx="9939461" cy="2301910"/>
          </a:xfrm>
          <a:prstGeom prst="rect">
            <a:avLst/>
          </a:prstGeom>
        </p:spPr>
      </p:pic>
      <p:sp>
        <p:nvSpPr>
          <p:cNvPr id="14" name="矩形 20">
            <a:extLst>
              <a:ext uri="{FF2B5EF4-FFF2-40B4-BE49-F238E27FC236}">
                <a16:creationId xmlns:a16="http://schemas.microsoft.com/office/drawing/2014/main" id="{0BA48AAC-8CAD-864D-AF7D-3D9978D722D3}"/>
              </a:ext>
            </a:extLst>
          </p:cNvPr>
          <p:cNvSpPr/>
          <p:nvPr/>
        </p:nvSpPr>
        <p:spPr>
          <a:xfrm>
            <a:off x="5397344" y="4870032"/>
            <a:ext cx="1989293" cy="628650"/>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3">
            <a:extLst>
              <a:ext uri="{FF2B5EF4-FFF2-40B4-BE49-F238E27FC236}">
                <a16:creationId xmlns:a16="http://schemas.microsoft.com/office/drawing/2014/main" id="{C175C7C2-BBDB-AF42-99B9-638552A571BF}"/>
              </a:ext>
            </a:extLst>
          </p:cNvPr>
          <p:cNvGrpSpPr/>
          <p:nvPr/>
        </p:nvGrpSpPr>
        <p:grpSpPr>
          <a:xfrm>
            <a:off x="2471053" y="2724103"/>
            <a:ext cx="8225736" cy="715306"/>
            <a:chOff x="2471053" y="2724103"/>
            <a:chExt cx="8225736" cy="715306"/>
          </a:xfrm>
        </p:grpSpPr>
        <p:cxnSp>
          <p:nvCxnSpPr>
            <p:cNvPr id="12" name="直接箭头连接符 11">
              <a:extLst>
                <a:ext uri="{FF2B5EF4-FFF2-40B4-BE49-F238E27FC236}">
                  <a16:creationId xmlns:a16="http://schemas.microsoft.com/office/drawing/2014/main" id="{90425A45-716C-4943-9C60-4FF933D29AC9}"/>
                </a:ext>
              </a:extLst>
            </p:cNvPr>
            <p:cNvCxnSpPr>
              <a:cxnSpLocks/>
              <a:stCxn id="6" idx="2"/>
              <a:endCxn id="10" idx="0"/>
            </p:cNvCxnSpPr>
            <p:nvPr/>
          </p:nvCxnSpPr>
          <p:spPr>
            <a:xfrm flipH="1">
              <a:off x="3323145" y="2724103"/>
              <a:ext cx="1" cy="25364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28E524C7-541D-9E45-9C08-740C3ADC18B3}"/>
                </a:ext>
              </a:extLst>
            </p:cNvPr>
            <p:cNvGrpSpPr/>
            <p:nvPr/>
          </p:nvGrpSpPr>
          <p:grpSpPr>
            <a:xfrm>
              <a:off x="2471053" y="2977742"/>
              <a:ext cx="8225736" cy="461667"/>
              <a:chOff x="2471053" y="3442960"/>
              <a:chExt cx="8225736" cy="461667"/>
            </a:xfrm>
          </p:grpSpPr>
          <p:sp>
            <p:nvSpPr>
              <p:cNvPr id="10" name="矩形 9">
                <a:extLst>
                  <a:ext uri="{FF2B5EF4-FFF2-40B4-BE49-F238E27FC236}">
                    <a16:creationId xmlns:a16="http://schemas.microsoft.com/office/drawing/2014/main" id="{7770B8A7-9B49-42CC-8D48-4AE553B98231}"/>
                  </a:ext>
                </a:extLst>
              </p:cNvPr>
              <p:cNvSpPr/>
              <p:nvPr/>
            </p:nvSpPr>
            <p:spPr>
              <a:xfrm>
                <a:off x="2471053" y="3442962"/>
                <a:ext cx="1704184" cy="461665"/>
              </a:xfrm>
              <a:prstGeom prst="rect">
                <a:avLst/>
              </a:prstGeom>
              <a:noFill/>
              <a:ln w="28575">
                <a:solidFill>
                  <a:schemeClr val="tx1"/>
                </a:solidFill>
              </a:ln>
            </p:spPr>
            <p:txBody>
              <a:bodyPr wrap="none">
                <a:spAutoFit/>
              </a:bodyPr>
              <a:lstStyle/>
              <a:p>
                <a:pPr algn="ctr"/>
                <a:r>
                  <a:rPr lang="en-US" altLang="zh-CN" sz="2400" dirty="0">
                    <a:latin typeface="Open Sans" panose="020B0606030504020204"/>
                  </a:rPr>
                  <a:t>Drop if </a:t>
                </a:r>
                <a:r>
                  <a:rPr lang="en-US" altLang="zh-CN" sz="2400" i="1" dirty="0">
                    <a:latin typeface="Open Sans" panose="020B0606030504020204"/>
                  </a:rPr>
                  <a:t>v &gt; θ</a:t>
                </a:r>
                <a:endParaRPr lang="zh-CN" altLang="en-US" sz="2400" dirty="0"/>
              </a:p>
            </p:txBody>
          </p:sp>
          <p:sp>
            <p:nvSpPr>
              <p:cNvPr id="21" name="矩形 18">
                <a:extLst>
                  <a:ext uri="{FF2B5EF4-FFF2-40B4-BE49-F238E27FC236}">
                    <a16:creationId xmlns:a16="http://schemas.microsoft.com/office/drawing/2014/main" id="{1DC88B92-F3C2-F949-828F-E989ECF65E5B}"/>
                  </a:ext>
                </a:extLst>
              </p:cNvPr>
              <p:cNvSpPr/>
              <p:nvPr/>
            </p:nvSpPr>
            <p:spPr>
              <a:xfrm>
                <a:off x="5623028" y="3442960"/>
                <a:ext cx="5073761" cy="461665"/>
              </a:xfrm>
              <a:prstGeom prst="rect">
                <a:avLst/>
              </a:prstGeom>
            </p:spPr>
            <p:txBody>
              <a:bodyPr wrap="none">
                <a:spAutoFit/>
              </a:bodyPr>
              <a:lstStyle/>
              <a:p>
                <a:r>
                  <a:rPr lang="en-US" altLang="zh-CN" sz="2400" i="1" dirty="0">
                    <a:latin typeface="Open Sans" panose="020B0606030504020204"/>
                  </a:rPr>
                  <a:t>Drop</a:t>
                </a:r>
                <a:r>
                  <a:rPr lang="zh-CN" altLang="en-US" sz="2400" i="1" dirty="0">
                    <a:latin typeface="Open Sans" panose="020B0606030504020204"/>
                  </a:rPr>
                  <a:t> </a:t>
                </a:r>
                <a:r>
                  <a:rPr lang="en-US" altLang="zh-CN" sz="2400" i="1" dirty="0">
                    <a:latin typeface="Open Sans" panose="020B0606030504020204"/>
                  </a:rPr>
                  <a:t>packets</a:t>
                </a:r>
                <a:r>
                  <a:rPr lang="zh-CN" altLang="en-US" sz="2400" i="1" dirty="0">
                    <a:latin typeface="Open Sans" panose="020B0606030504020204"/>
                  </a:rPr>
                  <a:t> </a:t>
                </a:r>
                <a:r>
                  <a:rPr lang="en-US" altLang="zh-CN" sz="2400" i="1" dirty="0">
                    <a:latin typeface="Open Sans" panose="020B0606030504020204"/>
                  </a:rPr>
                  <a:t>according</a:t>
                </a:r>
                <a:r>
                  <a:rPr lang="zh-CN" altLang="en-US" sz="2400" i="1" dirty="0">
                    <a:latin typeface="Open Sans" panose="020B0606030504020204"/>
                  </a:rPr>
                  <a:t> </a:t>
                </a:r>
                <a:r>
                  <a:rPr lang="en-US" altLang="zh-CN" sz="2400" i="1" dirty="0">
                    <a:latin typeface="Open Sans" panose="020B0606030504020204"/>
                  </a:rPr>
                  <a:t>to</a:t>
                </a:r>
                <a:r>
                  <a:rPr lang="zh-CN" altLang="en-US" sz="2400" i="1" dirty="0">
                    <a:latin typeface="Open Sans" panose="020B0606030504020204"/>
                  </a:rPr>
                  <a:t> </a:t>
                </a:r>
                <a:r>
                  <a:rPr lang="en-US" altLang="zh-CN" sz="2400" i="1" dirty="0">
                    <a:latin typeface="Open Sans" panose="020B0606030504020204"/>
                  </a:rPr>
                  <a:t>a</a:t>
                </a:r>
                <a:r>
                  <a:rPr lang="zh-CN" altLang="en-US" sz="2400" i="1" dirty="0">
                    <a:latin typeface="Open Sans" panose="020B0606030504020204"/>
                  </a:rPr>
                  <a:t> </a:t>
                </a:r>
                <a:r>
                  <a:rPr lang="en-US" altLang="zh-CN" sz="2400" i="1" dirty="0">
                    <a:latin typeface="Open Sans" panose="020B0606030504020204"/>
                  </a:rPr>
                  <a:t>probability</a:t>
                </a:r>
                <a:endParaRPr lang="zh-CN" altLang="en-US" sz="2400" dirty="0"/>
              </a:p>
            </p:txBody>
          </p:sp>
        </p:grpSp>
      </p:grpSp>
      <p:sp>
        <p:nvSpPr>
          <p:cNvPr id="24" name="Rectangle 23">
            <a:extLst>
              <a:ext uri="{FF2B5EF4-FFF2-40B4-BE49-F238E27FC236}">
                <a16:creationId xmlns:a16="http://schemas.microsoft.com/office/drawing/2014/main" id="{46DD0997-C721-3240-BE16-223EE26B1CB2}"/>
              </a:ext>
            </a:extLst>
          </p:cNvPr>
          <p:cNvSpPr/>
          <p:nvPr/>
        </p:nvSpPr>
        <p:spPr>
          <a:xfrm>
            <a:off x="5123299" y="3722502"/>
            <a:ext cx="2674258" cy="461665"/>
          </a:xfrm>
          <a:prstGeom prst="rect">
            <a:avLst/>
          </a:prstGeom>
        </p:spPr>
        <p:txBody>
          <a:bodyPr wrap="none">
            <a:spAutoFit/>
          </a:bodyPr>
          <a:lstStyle/>
          <a:p>
            <a:r>
              <a:rPr lang="en-US" altLang="zh-CN" sz="2400" b="1" i="1" dirty="0">
                <a:latin typeface="Open Sans" panose="020B0606030504020204"/>
              </a:rPr>
              <a:t>Link Loss</a:t>
            </a:r>
            <a:r>
              <a:rPr lang="zh-CN" altLang="en-US" sz="2400" b="1" i="1" dirty="0">
                <a:latin typeface="Open Sans" panose="020B0606030504020204"/>
              </a:rPr>
              <a:t> </a:t>
            </a:r>
            <a:r>
              <a:rPr lang="en-US" altLang="zh-CN" sz="2400" b="1" i="1" dirty="0">
                <a:latin typeface="Open Sans" panose="020B0606030504020204"/>
              </a:rPr>
              <a:t>Emulation</a:t>
            </a:r>
            <a:endParaRPr lang="en-US" sz="2400" b="1" i="1"/>
          </a:p>
        </p:txBody>
      </p:sp>
      <p:pic>
        <p:nvPicPr>
          <p:cNvPr id="25" name="图形 6" descr="指向右边的反手食指">
            <a:extLst>
              <a:ext uri="{FF2B5EF4-FFF2-40B4-BE49-F238E27FC236}">
                <a16:creationId xmlns:a16="http://schemas.microsoft.com/office/drawing/2014/main" id="{00731553-86DA-C64D-AA18-D4EA95777D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6202600" y="4215691"/>
            <a:ext cx="515657" cy="515657"/>
          </a:xfrm>
          <a:prstGeom prst="rect">
            <a:avLst/>
          </a:prstGeom>
        </p:spPr>
      </p:pic>
    </p:spTree>
    <p:extLst>
      <p:ext uri="{BB962C8B-B14F-4D97-AF65-F5344CB8AC3E}">
        <p14:creationId xmlns:p14="http://schemas.microsoft.com/office/powerpoint/2010/main" val="71653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Link Delay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29</a:t>
            </a:fld>
            <a:endParaRPr lang="ru-RU"/>
          </a:p>
        </p:txBody>
      </p:sp>
      <p:sp>
        <p:nvSpPr>
          <p:cNvPr id="16" name="文本框 63">
            <a:extLst>
              <a:ext uri="{FF2B5EF4-FFF2-40B4-BE49-F238E27FC236}">
                <a16:creationId xmlns:a16="http://schemas.microsoft.com/office/drawing/2014/main" id="{EFBCE519-78F7-534E-A3DC-1BED7AAAFBA4}"/>
              </a:ext>
            </a:extLst>
          </p:cNvPr>
          <p:cNvSpPr txBox="1"/>
          <p:nvPr/>
        </p:nvSpPr>
        <p:spPr>
          <a:xfrm>
            <a:off x="4105714" y="1375469"/>
            <a:ext cx="7524750" cy="461665"/>
          </a:xfrm>
          <a:prstGeom prst="rect">
            <a:avLst/>
          </a:prstGeom>
          <a:solidFill>
            <a:schemeClr val="tx1"/>
          </a:solidFill>
        </p:spPr>
        <p:txBody>
          <a:bodyPr wrap="square" rtlCol="0">
            <a:spAutoFit/>
          </a:bodyPr>
          <a:lstStyle/>
          <a:p>
            <a:r>
              <a:rPr lang="en-US" altLang="zh-CN" sz="2400" b="1" dirty="0">
                <a:solidFill>
                  <a:schemeClr val="bg1"/>
                </a:solidFill>
                <a:latin typeface="Open Sans" panose="020B0606030504020204"/>
              </a:rPr>
              <a:t>Challenge: How to keep packets in programmable switch?</a:t>
            </a:r>
          </a:p>
        </p:txBody>
      </p:sp>
      <p:sp>
        <p:nvSpPr>
          <p:cNvPr id="20" name="文本框 64">
            <a:extLst>
              <a:ext uri="{FF2B5EF4-FFF2-40B4-BE49-F238E27FC236}">
                <a16:creationId xmlns:a16="http://schemas.microsoft.com/office/drawing/2014/main" id="{18E206B4-6515-584F-8940-F4F33009FF29}"/>
              </a:ext>
            </a:extLst>
          </p:cNvPr>
          <p:cNvSpPr txBox="1"/>
          <p:nvPr/>
        </p:nvSpPr>
        <p:spPr>
          <a:xfrm>
            <a:off x="4067614" y="1790779"/>
            <a:ext cx="7838636" cy="505972"/>
          </a:xfrm>
          <a:prstGeom prst="rect">
            <a:avLst/>
          </a:prstGeom>
          <a:noFill/>
        </p:spPr>
        <p:txBody>
          <a:bodyPr wrap="square" rtlCol="0">
            <a:spAutoFit/>
          </a:bodyPr>
          <a:lstStyle/>
          <a:p>
            <a:pPr>
              <a:lnSpc>
                <a:spcPct val="120000"/>
              </a:lnSpc>
            </a:pPr>
            <a:r>
              <a:rPr lang="en-US" altLang="zh-CN" sz="2400" b="1" dirty="0">
                <a:latin typeface="Open Sans" panose="020B0606030504020204"/>
              </a:rPr>
              <a:t>Observation: queuing time is in proportion to queue depth.</a:t>
            </a:r>
          </a:p>
        </p:txBody>
      </p:sp>
      <p:sp>
        <p:nvSpPr>
          <p:cNvPr id="21" name="文本框 63">
            <a:extLst>
              <a:ext uri="{FF2B5EF4-FFF2-40B4-BE49-F238E27FC236}">
                <a16:creationId xmlns:a16="http://schemas.microsoft.com/office/drawing/2014/main" id="{F1F3EC92-1029-3B4D-B994-53E2D5E87B2C}"/>
              </a:ext>
            </a:extLst>
          </p:cNvPr>
          <p:cNvSpPr txBox="1"/>
          <p:nvPr/>
        </p:nvSpPr>
        <p:spPr>
          <a:xfrm>
            <a:off x="4105714" y="2337867"/>
            <a:ext cx="7524750" cy="461665"/>
          </a:xfrm>
          <a:prstGeom prst="rect">
            <a:avLst/>
          </a:prstGeom>
          <a:solidFill>
            <a:schemeClr val="accent6"/>
          </a:solidFill>
        </p:spPr>
        <p:txBody>
          <a:bodyPr wrap="square" rtlCol="0">
            <a:spAutoFit/>
          </a:bodyPr>
          <a:lstStyle/>
          <a:p>
            <a:r>
              <a:rPr lang="en-US" altLang="zh-CN" sz="2400" b="1" dirty="0">
                <a:solidFill>
                  <a:schemeClr val="bg1"/>
                </a:solidFill>
                <a:latin typeface="Open Sans" panose="020B0606030504020204"/>
              </a:rPr>
              <a:t>To achieve target queuing time, maintain queue depth!</a:t>
            </a:r>
          </a:p>
        </p:txBody>
      </p:sp>
      <p:pic>
        <p:nvPicPr>
          <p:cNvPr id="13" name="Picture 12">
            <a:extLst>
              <a:ext uri="{FF2B5EF4-FFF2-40B4-BE49-F238E27FC236}">
                <a16:creationId xmlns:a16="http://schemas.microsoft.com/office/drawing/2014/main" id="{A2E98749-E7F7-4848-975D-D86F34E03BEE}"/>
              </a:ext>
            </a:extLst>
          </p:cNvPr>
          <p:cNvPicPr>
            <a:picLocks noChangeAspect="1"/>
          </p:cNvPicPr>
          <p:nvPr/>
        </p:nvPicPr>
        <p:blipFill>
          <a:blip r:embed="rId3"/>
          <a:stretch>
            <a:fillRect/>
          </a:stretch>
        </p:blipFill>
        <p:spPr>
          <a:xfrm>
            <a:off x="5174" y="1375469"/>
            <a:ext cx="3829050" cy="2153840"/>
          </a:xfrm>
          <a:prstGeom prst="rect">
            <a:avLst/>
          </a:prstGeom>
        </p:spPr>
      </p:pic>
      <p:sp>
        <p:nvSpPr>
          <p:cNvPr id="28" name="Rounded Rectangle 27">
            <a:extLst>
              <a:ext uri="{FF2B5EF4-FFF2-40B4-BE49-F238E27FC236}">
                <a16:creationId xmlns:a16="http://schemas.microsoft.com/office/drawing/2014/main" id="{5FBB2E5E-6190-0240-8111-C26F7DC7BFFC}"/>
              </a:ext>
            </a:extLst>
          </p:cNvPr>
          <p:cNvSpPr/>
          <p:nvPr/>
        </p:nvSpPr>
        <p:spPr>
          <a:xfrm>
            <a:off x="1562138" y="1832573"/>
            <a:ext cx="729036" cy="465827"/>
          </a:xfrm>
          <a:prstGeom prst="roundRect">
            <a:avLst>
              <a:gd name="adj" fmla="val 1019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85E4EEC9-4473-E144-80D1-05E636C9B4E7}"/>
              </a:ext>
            </a:extLst>
          </p:cNvPr>
          <p:cNvSpPr/>
          <p:nvPr/>
        </p:nvSpPr>
        <p:spPr>
          <a:xfrm>
            <a:off x="8261762" y="4836568"/>
            <a:ext cx="1670794" cy="995064"/>
          </a:xfrm>
          <a:prstGeom prst="roundRect">
            <a:avLst>
              <a:gd name="adj" fmla="val 1019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A3C2AD1-01D2-3140-9ADC-DCC7C3A4B122}"/>
              </a:ext>
            </a:extLst>
          </p:cNvPr>
          <p:cNvPicPr>
            <a:picLocks noChangeAspect="1"/>
          </p:cNvPicPr>
          <p:nvPr/>
        </p:nvPicPr>
        <p:blipFill>
          <a:blip r:embed="rId4"/>
          <a:stretch>
            <a:fillRect/>
          </a:stretch>
        </p:blipFill>
        <p:spPr>
          <a:xfrm>
            <a:off x="5541200" y="5012485"/>
            <a:ext cx="6432164" cy="1544357"/>
          </a:xfrm>
          <a:prstGeom prst="rect">
            <a:avLst/>
          </a:prstGeom>
        </p:spPr>
      </p:pic>
      <p:sp>
        <p:nvSpPr>
          <p:cNvPr id="23" name="文本框 65">
            <a:extLst>
              <a:ext uri="{FF2B5EF4-FFF2-40B4-BE49-F238E27FC236}">
                <a16:creationId xmlns:a16="http://schemas.microsoft.com/office/drawing/2014/main" id="{512190A3-A93C-2743-9B9D-8E190114E49B}"/>
              </a:ext>
            </a:extLst>
          </p:cNvPr>
          <p:cNvSpPr txBox="1"/>
          <p:nvPr/>
        </p:nvSpPr>
        <p:spPr>
          <a:xfrm>
            <a:off x="4037534" y="2772226"/>
            <a:ext cx="8267701" cy="949171"/>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r>
              <a:rPr lang="en-US" altLang="zh-CN" sz="2400" dirty="0">
                <a:latin typeface="Open Sans" panose="020B0606030504020204"/>
              </a:rPr>
              <a:t>Implement</a:t>
            </a:r>
            <a:r>
              <a:rPr lang="zh-CN" altLang="en-US" sz="2400" dirty="0">
                <a:latin typeface="Open Sans" panose="020B0606030504020204"/>
              </a:rPr>
              <a:t> </a:t>
            </a:r>
            <a:r>
              <a:rPr lang="en-US" altLang="zh-CN" sz="2400" i="1" dirty="0">
                <a:latin typeface="Open Sans" panose="020B0606030504020204"/>
              </a:rPr>
              <a:t>delayed queues </a:t>
            </a:r>
            <a:r>
              <a:rPr lang="en-US" altLang="zh-CN" sz="2400" dirty="0">
                <a:latin typeface="Open Sans" panose="020B0606030504020204"/>
              </a:rPr>
              <a:t>with desired queuing time</a:t>
            </a:r>
          </a:p>
          <a:p>
            <a:pPr marL="342900" indent="-342900">
              <a:lnSpc>
                <a:spcPct val="120000"/>
              </a:lnSpc>
              <a:buFont typeface="Wingdings" panose="05000000000000000000" pitchFamily="2" charset="2"/>
              <a:buChar char="p"/>
            </a:pPr>
            <a:r>
              <a:rPr lang="en-US" altLang="zh-CN" sz="2400" dirty="0">
                <a:latin typeface="Open Sans" panose="020B0606030504020204"/>
              </a:rPr>
              <a:t>Send</a:t>
            </a:r>
            <a:r>
              <a:rPr lang="zh-CN" altLang="en-US" sz="2400" dirty="0">
                <a:latin typeface="Open Sans" panose="020B0606030504020204"/>
              </a:rPr>
              <a:t> </a:t>
            </a:r>
            <a:r>
              <a:rPr lang="en-US" altLang="zh-CN" sz="2400" dirty="0">
                <a:latin typeface="Open Sans" panose="020B0606030504020204"/>
              </a:rPr>
              <a:t>packets</a:t>
            </a:r>
            <a:r>
              <a:rPr lang="zh-CN" altLang="en-US" sz="2400" dirty="0">
                <a:latin typeface="Open Sans" panose="020B0606030504020204"/>
              </a:rPr>
              <a:t> </a:t>
            </a:r>
            <a:r>
              <a:rPr lang="en-US" altLang="zh-CN" sz="2400" dirty="0">
                <a:latin typeface="Open Sans" panose="020B0606030504020204"/>
              </a:rPr>
              <a:t>to</a:t>
            </a:r>
            <a:r>
              <a:rPr lang="zh-CN" altLang="en-US" sz="2400" dirty="0">
                <a:latin typeface="Open Sans" panose="020B0606030504020204"/>
              </a:rPr>
              <a:t> </a:t>
            </a:r>
            <a:r>
              <a:rPr lang="en-US" altLang="zh-CN" sz="2400" dirty="0">
                <a:latin typeface="Open Sans" panose="020B0606030504020204"/>
              </a:rPr>
              <a:t>delayed</a:t>
            </a:r>
            <a:r>
              <a:rPr lang="zh-CN" altLang="en-US" sz="2400" dirty="0">
                <a:latin typeface="Open Sans" panose="020B0606030504020204"/>
              </a:rPr>
              <a:t> </a:t>
            </a:r>
            <a:r>
              <a:rPr lang="en-US" altLang="zh-CN" sz="2400" dirty="0">
                <a:latin typeface="Open Sans" panose="020B0606030504020204"/>
              </a:rPr>
              <a:t>queues</a:t>
            </a:r>
            <a:r>
              <a:rPr lang="zh-CN" altLang="en-US" sz="2400" dirty="0">
                <a:latin typeface="Open Sans" panose="020B0606030504020204"/>
              </a:rPr>
              <a:t> </a:t>
            </a:r>
            <a:r>
              <a:rPr lang="en-US" altLang="zh-CN" sz="2400" dirty="0">
                <a:latin typeface="Open Sans" panose="020B0606030504020204"/>
              </a:rPr>
              <a:t>to</a:t>
            </a:r>
            <a:r>
              <a:rPr lang="zh-CN" altLang="en-US" sz="2400" dirty="0">
                <a:latin typeface="Open Sans" panose="020B0606030504020204"/>
              </a:rPr>
              <a:t> </a:t>
            </a:r>
            <a:r>
              <a:rPr lang="en-US" altLang="zh-CN" sz="2400" dirty="0">
                <a:latin typeface="Open Sans" panose="020B0606030504020204"/>
              </a:rPr>
              <a:t>emulate</a:t>
            </a:r>
            <a:r>
              <a:rPr lang="zh-CN" altLang="en-US" sz="2400" dirty="0">
                <a:latin typeface="Open Sans" panose="020B0606030504020204"/>
              </a:rPr>
              <a:t> </a:t>
            </a:r>
            <a:r>
              <a:rPr lang="en-US" altLang="zh-CN" sz="2400" dirty="0">
                <a:latin typeface="Open Sans" panose="020B0606030504020204"/>
              </a:rPr>
              <a:t>target</a:t>
            </a:r>
            <a:r>
              <a:rPr lang="zh-CN" altLang="en-US" sz="2400" dirty="0">
                <a:latin typeface="Open Sans" panose="020B0606030504020204"/>
              </a:rPr>
              <a:t> </a:t>
            </a:r>
            <a:r>
              <a:rPr lang="en-US" altLang="zh-CN" sz="2400" dirty="0">
                <a:latin typeface="Open Sans" panose="020B0606030504020204"/>
              </a:rPr>
              <a:t>delay</a:t>
            </a:r>
            <a:endParaRPr lang="en-US" altLang="zh-CN" sz="2400" i="1" dirty="0">
              <a:solidFill>
                <a:schemeClr val="accent6"/>
              </a:solidFill>
              <a:latin typeface="Open Sans" panose="020B0606030504020204"/>
            </a:endParaRPr>
          </a:p>
        </p:txBody>
      </p:sp>
      <p:grpSp>
        <p:nvGrpSpPr>
          <p:cNvPr id="8" name="Group 7">
            <a:extLst>
              <a:ext uri="{FF2B5EF4-FFF2-40B4-BE49-F238E27FC236}">
                <a16:creationId xmlns:a16="http://schemas.microsoft.com/office/drawing/2014/main" id="{F4B5978F-63A2-5F45-8DEA-0EC97D6C4452}"/>
              </a:ext>
            </a:extLst>
          </p:cNvPr>
          <p:cNvGrpSpPr/>
          <p:nvPr/>
        </p:nvGrpSpPr>
        <p:grpSpPr>
          <a:xfrm>
            <a:off x="-64786" y="3696928"/>
            <a:ext cx="6432164" cy="2058931"/>
            <a:chOff x="-64786" y="3696928"/>
            <a:chExt cx="6432164" cy="2058931"/>
          </a:xfrm>
        </p:grpSpPr>
        <p:pic>
          <p:nvPicPr>
            <p:cNvPr id="4" name="Picture 3">
              <a:extLst>
                <a:ext uri="{FF2B5EF4-FFF2-40B4-BE49-F238E27FC236}">
                  <a16:creationId xmlns:a16="http://schemas.microsoft.com/office/drawing/2014/main" id="{31F6E584-F0B3-2A4D-9F9C-224EDAB81607}"/>
                </a:ext>
              </a:extLst>
            </p:cNvPr>
            <p:cNvPicPr>
              <a:picLocks noChangeAspect="1"/>
            </p:cNvPicPr>
            <p:nvPr/>
          </p:nvPicPr>
          <p:blipFill>
            <a:blip r:embed="rId5"/>
            <a:stretch>
              <a:fillRect/>
            </a:stretch>
          </p:blipFill>
          <p:spPr>
            <a:xfrm>
              <a:off x="-64786" y="3696928"/>
              <a:ext cx="6432164" cy="2058931"/>
            </a:xfrm>
            <a:prstGeom prst="rect">
              <a:avLst/>
            </a:prstGeom>
          </p:spPr>
        </p:pic>
        <p:grpSp>
          <p:nvGrpSpPr>
            <p:cNvPr id="7" name="Group 6">
              <a:extLst>
                <a:ext uri="{FF2B5EF4-FFF2-40B4-BE49-F238E27FC236}">
                  <a16:creationId xmlns:a16="http://schemas.microsoft.com/office/drawing/2014/main" id="{2C31DB26-1E44-134A-B9CC-13E895E4A871}"/>
                </a:ext>
              </a:extLst>
            </p:cNvPr>
            <p:cNvGrpSpPr/>
            <p:nvPr/>
          </p:nvGrpSpPr>
          <p:grpSpPr>
            <a:xfrm>
              <a:off x="2272773" y="4561063"/>
              <a:ext cx="2459617" cy="1140634"/>
              <a:chOff x="2272773" y="4561063"/>
              <a:chExt cx="2459617" cy="1140634"/>
            </a:xfrm>
          </p:grpSpPr>
          <p:sp>
            <p:nvSpPr>
              <p:cNvPr id="37" name="矩形: 圆角 34">
                <a:extLst>
                  <a:ext uri="{FF2B5EF4-FFF2-40B4-BE49-F238E27FC236}">
                    <a16:creationId xmlns:a16="http://schemas.microsoft.com/office/drawing/2014/main" id="{401792DC-CD87-DA43-A7F6-FDA17650713D}"/>
                  </a:ext>
                </a:extLst>
              </p:cNvPr>
              <p:cNvSpPr/>
              <p:nvPr/>
            </p:nvSpPr>
            <p:spPr>
              <a:xfrm>
                <a:off x="2272773" y="4561063"/>
                <a:ext cx="2459617" cy="288000"/>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2000" b="1" dirty="0">
                    <a:solidFill>
                      <a:schemeClr val="tx1"/>
                    </a:solidFill>
                    <a:latin typeface="Open Sans"/>
                  </a:rPr>
                  <a:t> </a:t>
                </a:r>
                <a:r>
                  <a:rPr lang="en-US" altLang="zh-CN" sz="2000" b="1" dirty="0">
                    <a:solidFill>
                      <a:schemeClr val="tx1"/>
                    </a:solidFill>
                    <a:latin typeface="Open Sans"/>
                  </a:rPr>
                  <a:t>sw1</a:t>
                </a:r>
                <a:endParaRPr lang="zh-CN" altLang="en-US" sz="2000" b="1" dirty="0">
                  <a:solidFill>
                    <a:schemeClr val="tx1"/>
                  </a:solidFill>
                  <a:latin typeface="Open Sans"/>
                </a:endParaRPr>
              </a:p>
            </p:txBody>
          </p:sp>
          <p:sp>
            <p:nvSpPr>
              <p:cNvPr id="50" name="矩形: 圆角 34">
                <a:extLst>
                  <a:ext uri="{FF2B5EF4-FFF2-40B4-BE49-F238E27FC236}">
                    <a16:creationId xmlns:a16="http://schemas.microsoft.com/office/drawing/2014/main" id="{9259B2B2-CB8A-5248-A999-D9FA780DF484}"/>
                  </a:ext>
                </a:extLst>
              </p:cNvPr>
              <p:cNvSpPr/>
              <p:nvPr/>
            </p:nvSpPr>
            <p:spPr>
              <a:xfrm>
                <a:off x="2272773" y="5413697"/>
                <a:ext cx="2459617" cy="288000"/>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2000" b="1" dirty="0">
                    <a:solidFill>
                      <a:schemeClr val="tx1"/>
                    </a:solidFill>
                    <a:latin typeface="Open Sans"/>
                  </a:rPr>
                  <a:t> </a:t>
                </a:r>
                <a:r>
                  <a:rPr lang="en-US" altLang="zh-CN" sz="2000" b="1" dirty="0">
                    <a:solidFill>
                      <a:schemeClr val="tx1"/>
                    </a:solidFill>
                    <a:latin typeface="Open Sans"/>
                  </a:rPr>
                  <a:t>sw2</a:t>
                </a:r>
                <a:endParaRPr lang="zh-CN" altLang="en-US" sz="2000" b="1" dirty="0">
                  <a:solidFill>
                    <a:schemeClr val="tx1"/>
                  </a:solidFill>
                  <a:latin typeface="Open Sans"/>
                </a:endParaRPr>
              </a:p>
            </p:txBody>
          </p:sp>
        </p:grpSp>
      </p:grpSp>
      <p:grpSp>
        <p:nvGrpSpPr>
          <p:cNvPr id="2" name="Group 1">
            <a:extLst>
              <a:ext uri="{FF2B5EF4-FFF2-40B4-BE49-F238E27FC236}">
                <a16:creationId xmlns:a16="http://schemas.microsoft.com/office/drawing/2014/main" id="{7469E8E5-92DC-E54C-9CFD-2BFB25DFAFE5}"/>
              </a:ext>
            </a:extLst>
          </p:cNvPr>
          <p:cNvGrpSpPr/>
          <p:nvPr/>
        </p:nvGrpSpPr>
        <p:grpSpPr>
          <a:xfrm>
            <a:off x="725714" y="5163038"/>
            <a:ext cx="2212944" cy="907810"/>
            <a:chOff x="5917071" y="5448540"/>
            <a:chExt cx="2212944" cy="907810"/>
          </a:xfrm>
        </p:grpSpPr>
        <p:pic>
          <p:nvPicPr>
            <p:cNvPr id="22" name="Graphic 21" descr="Close">
              <a:extLst>
                <a:ext uri="{FF2B5EF4-FFF2-40B4-BE49-F238E27FC236}">
                  <a16:creationId xmlns:a16="http://schemas.microsoft.com/office/drawing/2014/main" id="{0E733C9A-1057-604E-BAE2-69346AB58AB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06655" y="5448540"/>
              <a:ext cx="412953" cy="412953"/>
            </a:xfrm>
            <a:prstGeom prst="rect">
              <a:avLst/>
            </a:prstGeom>
          </p:spPr>
        </p:pic>
        <p:sp>
          <p:nvSpPr>
            <p:cNvPr id="24" name="Rectangle 23">
              <a:extLst>
                <a:ext uri="{FF2B5EF4-FFF2-40B4-BE49-F238E27FC236}">
                  <a16:creationId xmlns:a16="http://schemas.microsoft.com/office/drawing/2014/main" id="{3D4409A7-A3D1-F24E-BFD8-EE3FF243C743}"/>
                </a:ext>
              </a:extLst>
            </p:cNvPr>
            <p:cNvSpPr/>
            <p:nvPr/>
          </p:nvSpPr>
          <p:spPr>
            <a:xfrm>
              <a:off x="5917071" y="5956240"/>
              <a:ext cx="2212944"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t>Insert</a:t>
              </a:r>
              <a:r>
                <a:rPr lang="zh-CN" altLang="en-US" b="1"/>
                <a:t> </a:t>
              </a:r>
              <a:r>
                <a:rPr lang="en-US" altLang="zh-CN" b="1"/>
                <a:t>delay</a:t>
              </a:r>
              <a:r>
                <a:rPr lang="zh-CN" altLang="en-US" b="1"/>
                <a:t> </a:t>
              </a:r>
              <a:r>
                <a:rPr lang="en-US" altLang="zh-CN" b="1"/>
                <a:t>for</a:t>
              </a:r>
              <a:r>
                <a:rPr lang="zh-CN" altLang="en-US" b="1"/>
                <a:t> </a:t>
              </a:r>
              <a:r>
                <a:rPr lang="en-US" altLang="zh-CN" b="1"/>
                <a:t>link1</a:t>
              </a:r>
              <a:endParaRPr lang="en-US" b="1"/>
            </a:p>
          </p:txBody>
        </p:sp>
      </p:grpSp>
    </p:spTree>
    <p:extLst>
      <p:ext uri="{BB962C8B-B14F-4D97-AF65-F5344CB8AC3E}">
        <p14:creationId xmlns:p14="http://schemas.microsoft.com/office/powerpoint/2010/main" val="398933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1" grpId="0" animBg="1"/>
      <p:bldP spid="28"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Link Delay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30</a:t>
            </a:fld>
            <a:endParaRPr lang="ru-RU"/>
          </a:p>
        </p:txBody>
      </p:sp>
      <p:sp>
        <p:nvSpPr>
          <p:cNvPr id="17" name="文本框 65">
            <a:extLst>
              <a:ext uri="{FF2B5EF4-FFF2-40B4-BE49-F238E27FC236}">
                <a16:creationId xmlns:a16="http://schemas.microsoft.com/office/drawing/2014/main" id="{5455F549-0F83-D145-AD62-33CD86E78486}"/>
              </a:ext>
            </a:extLst>
          </p:cNvPr>
          <p:cNvSpPr txBox="1"/>
          <p:nvPr/>
        </p:nvSpPr>
        <p:spPr>
          <a:xfrm>
            <a:off x="838201" y="1399111"/>
            <a:ext cx="10991850" cy="830997"/>
          </a:xfrm>
          <a:prstGeom prst="rect">
            <a:avLst/>
          </a:prstGeom>
          <a:noFill/>
        </p:spPr>
        <p:txBody>
          <a:bodyPr wrap="square" rtlCol="0">
            <a:spAutoFit/>
          </a:bodyPr>
          <a:lstStyle/>
          <a:p>
            <a:r>
              <a:rPr lang="en-US" altLang="zh-CN" sz="2400" dirty="0">
                <a:solidFill>
                  <a:schemeClr val="accent6"/>
                </a:solidFill>
                <a:latin typeface="Open Sans" panose="020B0606030504020204"/>
              </a:rPr>
              <a:t>1. Implement</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delayed queues with desired queuing time</a:t>
            </a:r>
          </a:p>
          <a:p>
            <a:pPr marL="800100" lvl="1" indent="-342900">
              <a:buFont typeface="Wingdings" panose="05000000000000000000" pitchFamily="2" charset="2"/>
              <a:buChar char="p"/>
            </a:pPr>
            <a:r>
              <a:rPr lang="en-US" sz="2400"/>
              <a:t>dynamically inject packets</a:t>
            </a:r>
            <a:endParaRPr lang="en-US" altLang="zh-CN" sz="2400" dirty="0">
              <a:latin typeface="Open Sans" panose="020B0606030504020204"/>
            </a:endParaRPr>
          </a:p>
        </p:txBody>
      </p:sp>
      <p:pic>
        <p:nvPicPr>
          <p:cNvPr id="5" name="Picture 4">
            <a:extLst>
              <a:ext uri="{FF2B5EF4-FFF2-40B4-BE49-F238E27FC236}">
                <a16:creationId xmlns:a16="http://schemas.microsoft.com/office/drawing/2014/main" id="{2893E8D3-8B0A-CE4F-8FB3-F0912945DD0F}"/>
              </a:ext>
            </a:extLst>
          </p:cNvPr>
          <p:cNvPicPr>
            <a:picLocks noChangeAspect="1"/>
          </p:cNvPicPr>
          <p:nvPr/>
        </p:nvPicPr>
        <p:blipFill>
          <a:blip r:embed="rId3"/>
          <a:stretch>
            <a:fillRect/>
          </a:stretch>
        </p:blipFill>
        <p:spPr>
          <a:xfrm>
            <a:off x="1290264" y="2544199"/>
            <a:ext cx="9336561" cy="3576776"/>
          </a:xfrm>
          <a:prstGeom prst="rect">
            <a:avLst/>
          </a:prstGeom>
        </p:spPr>
      </p:pic>
      <p:pic>
        <p:nvPicPr>
          <p:cNvPr id="7" name="Picture 6">
            <a:extLst>
              <a:ext uri="{FF2B5EF4-FFF2-40B4-BE49-F238E27FC236}">
                <a16:creationId xmlns:a16="http://schemas.microsoft.com/office/drawing/2014/main" id="{8B8D27EA-DB01-0144-B5BF-0E766DB9D0D6}"/>
              </a:ext>
            </a:extLst>
          </p:cNvPr>
          <p:cNvPicPr>
            <a:picLocks noChangeAspect="1"/>
          </p:cNvPicPr>
          <p:nvPr/>
        </p:nvPicPr>
        <p:blipFill>
          <a:blip r:embed="rId4"/>
          <a:stretch>
            <a:fillRect/>
          </a:stretch>
        </p:blipFill>
        <p:spPr>
          <a:xfrm>
            <a:off x="7162706" y="3855334"/>
            <a:ext cx="1073818" cy="1022684"/>
          </a:xfrm>
          <a:prstGeom prst="rect">
            <a:avLst/>
          </a:prstGeom>
        </p:spPr>
      </p:pic>
      <p:sp>
        <p:nvSpPr>
          <p:cNvPr id="13" name="Rounded Rectangle 12">
            <a:extLst>
              <a:ext uri="{FF2B5EF4-FFF2-40B4-BE49-F238E27FC236}">
                <a16:creationId xmlns:a16="http://schemas.microsoft.com/office/drawing/2014/main" id="{7A97A490-B73E-0746-8BF3-403810D1D14C}"/>
              </a:ext>
            </a:extLst>
          </p:cNvPr>
          <p:cNvSpPr/>
          <p:nvPr/>
        </p:nvSpPr>
        <p:spPr>
          <a:xfrm>
            <a:off x="5002142" y="4060599"/>
            <a:ext cx="1670794" cy="995064"/>
          </a:xfrm>
          <a:prstGeom prst="roundRect">
            <a:avLst>
              <a:gd name="adj" fmla="val 1019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022B1DCB-A9FD-E24D-B20F-343B20FD57EB}"/>
              </a:ext>
            </a:extLst>
          </p:cNvPr>
          <p:cNvGrpSpPr/>
          <p:nvPr/>
        </p:nvGrpSpPr>
        <p:grpSpPr>
          <a:xfrm>
            <a:off x="2389843" y="2567522"/>
            <a:ext cx="7594059" cy="1299292"/>
            <a:chOff x="2527298" y="2802897"/>
            <a:chExt cx="7594059" cy="1299292"/>
          </a:xfrm>
        </p:grpSpPr>
        <p:pic>
          <p:nvPicPr>
            <p:cNvPr id="14" name="Picture 13">
              <a:extLst>
                <a:ext uri="{FF2B5EF4-FFF2-40B4-BE49-F238E27FC236}">
                  <a16:creationId xmlns:a16="http://schemas.microsoft.com/office/drawing/2014/main" id="{DE75B892-6A86-8744-B448-7681446FAB86}"/>
                </a:ext>
              </a:extLst>
            </p:cNvPr>
            <p:cNvPicPr>
              <a:picLocks noChangeAspect="1"/>
            </p:cNvPicPr>
            <p:nvPr/>
          </p:nvPicPr>
          <p:blipFill>
            <a:blip r:embed="rId5"/>
            <a:stretch>
              <a:fillRect/>
            </a:stretch>
          </p:blipFill>
          <p:spPr>
            <a:xfrm>
              <a:off x="2599123" y="3453147"/>
              <a:ext cx="7522234" cy="649042"/>
            </a:xfrm>
            <a:prstGeom prst="rect">
              <a:avLst/>
            </a:prstGeom>
          </p:spPr>
        </p:pic>
        <p:pic>
          <p:nvPicPr>
            <p:cNvPr id="15" name="Picture 14">
              <a:extLst>
                <a:ext uri="{FF2B5EF4-FFF2-40B4-BE49-F238E27FC236}">
                  <a16:creationId xmlns:a16="http://schemas.microsoft.com/office/drawing/2014/main" id="{0ED90B30-0CA0-9841-B5C6-9DE5BD88462F}"/>
                </a:ext>
              </a:extLst>
            </p:cNvPr>
            <p:cNvPicPr>
              <a:picLocks noChangeAspect="1"/>
            </p:cNvPicPr>
            <p:nvPr/>
          </p:nvPicPr>
          <p:blipFill>
            <a:blip r:embed="rId6"/>
            <a:stretch>
              <a:fillRect/>
            </a:stretch>
          </p:blipFill>
          <p:spPr>
            <a:xfrm>
              <a:off x="2527298" y="2802897"/>
              <a:ext cx="4632627" cy="412156"/>
            </a:xfrm>
            <a:prstGeom prst="rect">
              <a:avLst/>
            </a:prstGeom>
          </p:spPr>
        </p:pic>
      </p:grpSp>
      <p:pic>
        <p:nvPicPr>
          <p:cNvPr id="18" name="Picture 17">
            <a:extLst>
              <a:ext uri="{FF2B5EF4-FFF2-40B4-BE49-F238E27FC236}">
                <a16:creationId xmlns:a16="http://schemas.microsoft.com/office/drawing/2014/main" id="{6A6CC8F5-4B97-F144-B6C7-D868D2BEB6D6}"/>
              </a:ext>
            </a:extLst>
          </p:cNvPr>
          <p:cNvPicPr>
            <a:picLocks noChangeAspect="1"/>
          </p:cNvPicPr>
          <p:nvPr/>
        </p:nvPicPr>
        <p:blipFill>
          <a:blip r:embed="rId7"/>
          <a:stretch>
            <a:fillRect/>
          </a:stretch>
        </p:blipFill>
        <p:spPr>
          <a:xfrm>
            <a:off x="3179373" y="3287657"/>
            <a:ext cx="6029933" cy="1390235"/>
          </a:xfrm>
          <a:prstGeom prst="rect">
            <a:avLst/>
          </a:prstGeom>
        </p:spPr>
      </p:pic>
    </p:spTree>
    <p:extLst>
      <p:ext uri="{BB962C8B-B14F-4D97-AF65-F5344CB8AC3E}">
        <p14:creationId xmlns:p14="http://schemas.microsoft.com/office/powerpoint/2010/main" val="301860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Link Delay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31</a:t>
            </a:fld>
            <a:endParaRPr lang="ru-RU"/>
          </a:p>
        </p:txBody>
      </p:sp>
      <p:pic>
        <p:nvPicPr>
          <p:cNvPr id="2" name="Picture 1">
            <a:extLst>
              <a:ext uri="{FF2B5EF4-FFF2-40B4-BE49-F238E27FC236}">
                <a16:creationId xmlns:a16="http://schemas.microsoft.com/office/drawing/2014/main" id="{DDA25278-2B76-254D-9261-317B17BB21B7}"/>
              </a:ext>
            </a:extLst>
          </p:cNvPr>
          <p:cNvPicPr>
            <a:picLocks noChangeAspect="1"/>
          </p:cNvPicPr>
          <p:nvPr/>
        </p:nvPicPr>
        <p:blipFill>
          <a:blip r:embed="rId3"/>
          <a:stretch>
            <a:fillRect/>
          </a:stretch>
        </p:blipFill>
        <p:spPr>
          <a:xfrm>
            <a:off x="2591527" y="3306409"/>
            <a:ext cx="7870658" cy="2374207"/>
          </a:xfrm>
          <a:prstGeom prst="rect">
            <a:avLst/>
          </a:prstGeom>
        </p:spPr>
      </p:pic>
      <p:sp>
        <p:nvSpPr>
          <p:cNvPr id="12" name="Rounded Rectangle 11">
            <a:extLst>
              <a:ext uri="{FF2B5EF4-FFF2-40B4-BE49-F238E27FC236}">
                <a16:creationId xmlns:a16="http://schemas.microsoft.com/office/drawing/2014/main" id="{677A5375-FC93-F94B-B13F-0129CC982306}"/>
              </a:ext>
            </a:extLst>
          </p:cNvPr>
          <p:cNvSpPr/>
          <p:nvPr/>
        </p:nvSpPr>
        <p:spPr>
          <a:xfrm>
            <a:off x="5397272" y="4461057"/>
            <a:ext cx="1001485" cy="420522"/>
          </a:xfrm>
          <a:prstGeom prst="roundRect">
            <a:avLst>
              <a:gd name="adj" fmla="val 1019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9D56B5AF-3D7F-0141-8787-0C7999E9FBB4}"/>
              </a:ext>
            </a:extLst>
          </p:cNvPr>
          <p:cNvSpPr/>
          <p:nvPr/>
        </p:nvSpPr>
        <p:spPr>
          <a:xfrm>
            <a:off x="7236482" y="4239960"/>
            <a:ext cx="1001485" cy="420522"/>
          </a:xfrm>
          <a:prstGeom prst="roundRect">
            <a:avLst>
              <a:gd name="adj" fmla="val 1019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8A3C678-6076-7147-91A5-882F1F2FCA2A}"/>
              </a:ext>
            </a:extLst>
          </p:cNvPr>
          <p:cNvSpPr/>
          <p:nvPr/>
        </p:nvSpPr>
        <p:spPr>
          <a:xfrm>
            <a:off x="7242359" y="3564232"/>
            <a:ext cx="1001485" cy="420522"/>
          </a:xfrm>
          <a:prstGeom prst="roundRect">
            <a:avLst>
              <a:gd name="adj" fmla="val 10199"/>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8BD34CD-FA9C-A646-AB67-BD701B707780}"/>
              </a:ext>
            </a:extLst>
          </p:cNvPr>
          <p:cNvSpPr/>
          <p:nvPr/>
        </p:nvSpPr>
        <p:spPr>
          <a:xfrm>
            <a:off x="3080687" y="5654468"/>
            <a:ext cx="6030626" cy="505972"/>
          </a:xfrm>
          <a:prstGeom prst="rect">
            <a:avLst/>
          </a:prstGeom>
        </p:spPr>
        <p:txBody>
          <a:bodyPr wrap="none">
            <a:spAutoFit/>
          </a:bodyPr>
          <a:lstStyle/>
          <a:p>
            <a:pPr algn="r">
              <a:lnSpc>
                <a:spcPct val="120000"/>
              </a:lnSpc>
            </a:pPr>
            <a:r>
              <a:rPr lang="en-US" altLang="zh-CN" sz="2400" b="1" i="1" dirty="0">
                <a:latin typeface="Open Sans" panose="020B0606030504020204"/>
              </a:rPr>
              <a:t>More</a:t>
            </a:r>
            <a:r>
              <a:rPr lang="zh-CN" altLang="en-US" sz="2400" b="1" i="1" dirty="0">
                <a:latin typeface="Open Sans" panose="020B0606030504020204"/>
              </a:rPr>
              <a:t> </a:t>
            </a:r>
            <a:r>
              <a:rPr lang="en-US" altLang="zh-CN" sz="2400" b="1" i="1" dirty="0">
                <a:latin typeface="Open Sans" panose="020B0606030504020204"/>
              </a:rPr>
              <a:t>details</a:t>
            </a:r>
            <a:r>
              <a:rPr lang="zh-CN" altLang="en-US" sz="2400" b="1" i="1" dirty="0">
                <a:latin typeface="Open Sans" panose="020B0606030504020204"/>
              </a:rPr>
              <a:t> </a:t>
            </a:r>
            <a:r>
              <a:rPr lang="en-US" altLang="zh-CN" sz="2400" b="1" i="1" dirty="0">
                <a:latin typeface="Open Sans" panose="020B0606030504020204"/>
              </a:rPr>
              <a:t>(resource,</a:t>
            </a:r>
            <a:r>
              <a:rPr lang="zh-CN" altLang="en-US" sz="2400" b="1" i="1" dirty="0">
                <a:latin typeface="Open Sans" panose="020B0606030504020204"/>
              </a:rPr>
              <a:t> </a:t>
            </a:r>
            <a:r>
              <a:rPr lang="en-US" altLang="zh-CN" sz="2400" b="1" i="1" dirty="0">
                <a:latin typeface="Open Sans" panose="020B0606030504020204"/>
              </a:rPr>
              <a:t>accuracy)</a:t>
            </a:r>
            <a:r>
              <a:rPr lang="zh-CN" altLang="en-US" sz="2400" b="1" i="1" dirty="0">
                <a:latin typeface="Open Sans" panose="020B0606030504020204"/>
              </a:rPr>
              <a:t> </a:t>
            </a:r>
            <a:r>
              <a:rPr lang="en-US" altLang="zh-CN" sz="2400" b="1" i="1" dirty="0">
                <a:latin typeface="Open Sans" panose="020B0606030504020204"/>
              </a:rPr>
              <a:t>in</a:t>
            </a:r>
            <a:r>
              <a:rPr lang="zh-CN" altLang="en-US" sz="2400" b="1" i="1" dirty="0">
                <a:latin typeface="Open Sans" panose="020B0606030504020204"/>
              </a:rPr>
              <a:t> </a:t>
            </a:r>
            <a:r>
              <a:rPr lang="en-US" altLang="zh-CN" sz="2400" b="1" i="1" dirty="0">
                <a:latin typeface="Open Sans" panose="020B0606030504020204"/>
              </a:rPr>
              <a:t>our</a:t>
            </a:r>
            <a:r>
              <a:rPr lang="zh-CN" altLang="en-US" sz="2400" b="1" i="1" dirty="0">
                <a:latin typeface="Open Sans" panose="020B0606030504020204"/>
              </a:rPr>
              <a:t> </a:t>
            </a:r>
            <a:r>
              <a:rPr lang="en-US" altLang="zh-CN" sz="2400" b="1" i="1" dirty="0">
                <a:latin typeface="Open Sans" panose="020B0606030504020204"/>
              </a:rPr>
              <a:t>paper</a:t>
            </a:r>
          </a:p>
        </p:txBody>
      </p:sp>
      <p:sp>
        <p:nvSpPr>
          <p:cNvPr id="25" name="文本框 65">
            <a:extLst>
              <a:ext uri="{FF2B5EF4-FFF2-40B4-BE49-F238E27FC236}">
                <a16:creationId xmlns:a16="http://schemas.microsoft.com/office/drawing/2014/main" id="{7077673F-EBC9-8341-A80A-01D90B67E9EB}"/>
              </a:ext>
            </a:extLst>
          </p:cNvPr>
          <p:cNvSpPr txBox="1"/>
          <p:nvPr/>
        </p:nvSpPr>
        <p:spPr>
          <a:xfrm>
            <a:off x="838201" y="1399111"/>
            <a:ext cx="10991850" cy="1272336"/>
          </a:xfrm>
          <a:prstGeom prst="rect">
            <a:avLst/>
          </a:prstGeom>
          <a:noFill/>
        </p:spPr>
        <p:txBody>
          <a:bodyPr wrap="square" rtlCol="0">
            <a:spAutoFit/>
          </a:bodyPr>
          <a:lstStyle/>
          <a:p>
            <a:r>
              <a:rPr lang="en-US" altLang="zh-CN" sz="2400" dirty="0">
                <a:latin typeface="Open Sans" panose="020B0606030504020204"/>
              </a:rPr>
              <a:t>1. Implement</a:t>
            </a:r>
            <a:r>
              <a:rPr lang="zh-CN" altLang="en-US" sz="2400" dirty="0">
                <a:latin typeface="Open Sans" panose="020B0606030504020204"/>
              </a:rPr>
              <a:t> </a:t>
            </a:r>
            <a:r>
              <a:rPr lang="en-US" altLang="zh-CN" sz="2400" dirty="0">
                <a:latin typeface="Open Sans" panose="020B0606030504020204"/>
              </a:rPr>
              <a:t>delayed queues with desired queuing time</a:t>
            </a:r>
          </a:p>
          <a:p>
            <a:pPr marL="800100" lvl="1" indent="-342900">
              <a:buFont typeface="Wingdings" panose="05000000000000000000" pitchFamily="2" charset="2"/>
              <a:buChar char="p"/>
            </a:pPr>
            <a:r>
              <a:rPr lang="en-US" sz="2400"/>
              <a:t>dynamically inject backup packets</a:t>
            </a:r>
          </a:p>
          <a:p>
            <a:pPr>
              <a:lnSpc>
                <a:spcPct val="130000"/>
              </a:lnSpc>
            </a:pPr>
            <a:r>
              <a:rPr lang="en-US" altLang="zh-CN" sz="2400" dirty="0">
                <a:solidFill>
                  <a:schemeClr val="accent6"/>
                </a:solidFill>
                <a:latin typeface="Open Sans" panose="020B0606030504020204"/>
              </a:rPr>
              <a:t>2. Send</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packets</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to</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delayed</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queues</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to</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emulate</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target</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delay</a:t>
            </a:r>
            <a:endParaRPr lang="en-US" altLang="zh-CN" sz="2400" i="1" dirty="0">
              <a:solidFill>
                <a:schemeClr val="accent6"/>
              </a:solidFill>
              <a:latin typeface="Open Sans" panose="020B0606030504020204"/>
            </a:endParaRPr>
          </a:p>
        </p:txBody>
      </p:sp>
    </p:spTree>
    <p:extLst>
      <p:ext uri="{BB962C8B-B14F-4D97-AF65-F5344CB8AC3E}">
        <p14:creationId xmlns:p14="http://schemas.microsoft.com/office/powerpoint/2010/main" val="393885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50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Talk Outline</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11" name="文本框 10">
            <a:extLst>
              <a:ext uri="{FF2B5EF4-FFF2-40B4-BE49-F238E27FC236}">
                <a16:creationId xmlns:a16="http://schemas.microsoft.com/office/drawing/2014/main" id="{0937D2FF-5E9D-45AE-A10F-EC95C17393F6}"/>
              </a:ext>
            </a:extLst>
          </p:cNvPr>
          <p:cNvSpPr txBox="1"/>
          <p:nvPr/>
        </p:nvSpPr>
        <p:spPr>
          <a:xfrm>
            <a:off x="660400" y="1891173"/>
            <a:ext cx="10864850" cy="3414461"/>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Motivation</a:t>
            </a:r>
          </a:p>
          <a:p>
            <a:pPr marL="342900" indent="-342900">
              <a:lnSpc>
                <a:spcPct val="130000"/>
              </a:lnSpc>
              <a:buFont typeface="Arial" panose="020B0604020202020204" pitchFamily="34" charset="0"/>
              <a:buChar char="•"/>
            </a:pPr>
            <a:r>
              <a:rPr lang="en-US" altLang="zh-CN" sz="2400" dirty="0">
                <a:latin typeface="Open Sans" panose="020B0606030504020204"/>
              </a:rPr>
              <a:t>1. </a:t>
            </a:r>
            <a:r>
              <a:rPr lang="en-US" altLang="zh-CN" sz="2400" dirty="0" err="1">
                <a:latin typeface="Open Sans" panose="020B0606030504020204"/>
              </a:rPr>
              <a:t>TurboNet</a:t>
            </a:r>
            <a:r>
              <a:rPr lang="en-US" altLang="zh-CN" sz="2400" dirty="0">
                <a:latin typeface="Open Sans" panose="020B0606030504020204"/>
              </a:rPr>
              <a:t> Overview</a:t>
            </a:r>
          </a:p>
          <a:p>
            <a:pPr marL="342900" indent="-342900">
              <a:lnSpc>
                <a:spcPct val="130000"/>
              </a:lnSpc>
              <a:buFont typeface="Arial" panose="020B0604020202020204" pitchFamily="34" charset="0"/>
              <a:buChar char="•"/>
            </a:pPr>
            <a:r>
              <a:rPr lang="en-US" altLang="zh-CN" sz="2400" dirty="0">
                <a:latin typeface="Open Sans" panose="020B0606030504020204"/>
              </a:rPr>
              <a:t>2. Data Plane Emulation</a:t>
            </a:r>
          </a:p>
          <a:p>
            <a:pPr marL="342900" indent="-342900">
              <a:lnSpc>
                <a:spcPct val="130000"/>
              </a:lnSpc>
              <a:buFont typeface="Arial" panose="020B0604020202020204" pitchFamily="34" charset="0"/>
              <a:buChar char="•"/>
            </a:pPr>
            <a:r>
              <a:rPr lang="en-US" altLang="zh-CN" sz="2400" b="1" dirty="0">
                <a:solidFill>
                  <a:schemeClr val="accent6"/>
                </a:solidFill>
                <a:latin typeface="Open Sans" panose="020B0606030504020204"/>
              </a:rPr>
              <a:t>3. Control Plane Emulation</a:t>
            </a:r>
          </a:p>
          <a:p>
            <a:pPr marL="342900" indent="-342900">
              <a:lnSpc>
                <a:spcPct val="130000"/>
              </a:lnSpc>
              <a:buFont typeface="Arial" panose="020B0604020202020204" pitchFamily="34" charset="0"/>
              <a:buChar char="•"/>
            </a:pPr>
            <a:r>
              <a:rPr lang="en-US" altLang="zh-CN" sz="2400" dirty="0">
                <a:latin typeface="Open Sans" panose="020B0606030504020204"/>
              </a:rPr>
              <a:t>4. Some Evaluation Results</a:t>
            </a:r>
          </a:p>
          <a:p>
            <a:pPr marL="342900" indent="-342900">
              <a:lnSpc>
                <a:spcPct val="130000"/>
              </a:lnSpc>
              <a:buFont typeface="Arial" panose="020B0604020202020204" pitchFamily="34" charset="0"/>
              <a:buChar char="•"/>
            </a:pPr>
            <a:r>
              <a:rPr lang="en-US" altLang="zh-CN" sz="2400" dirty="0">
                <a:latin typeface="Open Sans" panose="020B0606030504020204"/>
              </a:rPr>
              <a:t>5.</a:t>
            </a:r>
            <a:r>
              <a:rPr lang="zh-CN" altLang="en-US" sz="2400" dirty="0">
                <a:latin typeface="Open Sans" panose="020B0606030504020204"/>
              </a:rPr>
              <a:t> </a:t>
            </a:r>
            <a:r>
              <a:rPr lang="en-US" altLang="zh-CN" sz="2400" dirty="0">
                <a:latin typeface="Open Sans" panose="020B0606030504020204"/>
              </a:rPr>
              <a:t>Conclusion</a:t>
            </a:r>
          </a:p>
          <a:p>
            <a:pPr marL="342900" indent="-342900">
              <a:lnSpc>
                <a:spcPct val="130000"/>
              </a:lnSpc>
              <a:buFont typeface="Arial" panose="020B0604020202020204" pitchFamily="34" charset="0"/>
              <a:buChar char="•"/>
            </a:pPr>
            <a:endParaRPr lang="en-US" altLang="zh-CN" sz="2400" dirty="0">
              <a:latin typeface="Open Sans" panose="020B0606030504020204"/>
            </a:endParaRPr>
          </a:p>
        </p:txBody>
      </p:sp>
      <p:sp>
        <p:nvSpPr>
          <p:cNvPr id="4" name="灯片编号占位符 3">
            <a:extLst>
              <a:ext uri="{FF2B5EF4-FFF2-40B4-BE49-F238E27FC236}">
                <a16:creationId xmlns:a16="http://schemas.microsoft.com/office/drawing/2014/main" id="{74601352-4B32-4DE6-9B8D-DD9E71680A4E}"/>
              </a:ext>
            </a:extLst>
          </p:cNvPr>
          <p:cNvSpPr>
            <a:spLocks noGrp="1"/>
          </p:cNvSpPr>
          <p:nvPr>
            <p:ph type="sldNum" sz="quarter" idx="12"/>
          </p:nvPr>
        </p:nvSpPr>
        <p:spPr/>
        <p:txBody>
          <a:bodyPr/>
          <a:lstStyle/>
          <a:p>
            <a:fld id="{A68A17F8-5D6C-45DB-8E4A-81848F6CB7CB}" type="slidenum">
              <a:rPr lang="ru-RU" smtClean="0"/>
              <a:t>32</a:t>
            </a:fld>
            <a:endParaRPr lang="ru-RU" dirty="0"/>
          </a:p>
        </p:txBody>
      </p:sp>
    </p:spTree>
    <p:extLst>
      <p:ext uri="{BB962C8B-B14F-4D97-AF65-F5344CB8AC3E}">
        <p14:creationId xmlns:p14="http://schemas.microsoft.com/office/powerpoint/2010/main" val="4178720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 plane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33</a:t>
            </a:fld>
            <a:endParaRPr lang="ru-RU"/>
          </a:p>
        </p:txBody>
      </p:sp>
      <p:sp>
        <p:nvSpPr>
          <p:cNvPr id="92" name="文本框 91">
            <a:extLst>
              <a:ext uri="{FF2B5EF4-FFF2-40B4-BE49-F238E27FC236}">
                <a16:creationId xmlns:a16="http://schemas.microsoft.com/office/drawing/2014/main" id="{8F98D2A4-77EA-4AEE-89B3-F3C00C59A7B1}"/>
              </a:ext>
            </a:extLst>
          </p:cNvPr>
          <p:cNvSpPr txBox="1"/>
          <p:nvPr/>
        </p:nvSpPr>
        <p:spPr>
          <a:xfrm>
            <a:off x="864342" y="1690688"/>
            <a:ext cx="4088658" cy="1013804"/>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Static Routing</a:t>
            </a:r>
          </a:p>
          <a:p>
            <a:pPr marL="342900" indent="-342900">
              <a:lnSpc>
                <a:spcPct val="130000"/>
              </a:lnSpc>
              <a:buFont typeface="Arial" panose="020B0604020202020204" pitchFamily="34" charset="0"/>
              <a:buChar char="•"/>
            </a:pPr>
            <a:r>
              <a:rPr lang="en-US" altLang="zh-CN" sz="2400" dirty="0">
                <a:latin typeface="Open Sans" panose="020B0606030504020204"/>
              </a:rPr>
              <a:t>Dynamic</a:t>
            </a:r>
            <a:r>
              <a:rPr lang="zh-CN" altLang="en-US" sz="2400" dirty="0">
                <a:latin typeface="Open Sans" panose="020B0606030504020204"/>
              </a:rPr>
              <a:t> </a:t>
            </a:r>
            <a:r>
              <a:rPr lang="en-US" altLang="zh-CN" sz="2400" dirty="0">
                <a:latin typeface="Open Sans" panose="020B0606030504020204"/>
              </a:rPr>
              <a:t>routing</a:t>
            </a:r>
          </a:p>
        </p:txBody>
      </p:sp>
      <p:pic>
        <p:nvPicPr>
          <p:cNvPr id="9" name="Picture 8">
            <a:extLst>
              <a:ext uri="{FF2B5EF4-FFF2-40B4-BE49-F238E27FC236}">
                <a16:creationId xmlns:a16="http://schemas.microsoft.com/office/drawing/2014/main" id="{259D2D9B-91D6-C749-9AC8-FCF7EC14E44B}"/>
              </a:ext>
            </a:extLst>
          </p:cNvPr>
          <p:cNvPicPr>
            <a:picLocks noChangeAspect="1"/>
          </p:cNvPicPr>
          <p:nvPr/>
        </p:nvPicPr>
        <p:blipFill>
          <a:blip r:embed="rId3"/>
          <a:stretch>
            <a:fillRect/>
          </a:stretch>
        </p:blipFill>
        <p:spPr>
          <a:xfrm>
            <a:off x="1126269" y="4441965"/>
            <a:ext cx="9939461" cy="2301910"/>
          </a:xfrm>
          <a:prstGeom prst="rect">
            <a:avLst/>
          </a:prstGeom>
        </p:spPr>
      </p:pic>
      <p:grpSp>
        <p:nvGrpSpPr>
          <p:cNvPr id="2" name="Group 1">
            <a:extLst>
              <a:ext uri="{FF2B5EF4-FFF2-40B4-BE49-F238E27FC236}">
                <a16:creationId xmlns:a16="http://schemas.microsoft.com/office/drawing/2014/main" id="{58283162-D115-504C-A182-069079FA0AE6}"/>
              </a:ext>
            </a:extLst>
          </p:cNvPr>
          <p:cNvGrpSpPr/>
          <p:nvPr/>
        </p:nvGrpSpPr>
        <p:grpSpPr>
          <a:xfrm>
            <a:off x="4628802" y="4441965"/>
            <a:ext cx="2757836" cy="1764281"/>
            <a:chOff x="4628802" y="4441965"/>
            <a:chExt cx="2757836" cy="1764281"/>
          </a:xfrm>
        </p:grpSpPr>
        <p:sp>
          <p:nvSpPr>
            <p:cNvPr id="10" name="矩形 20">
              <a:extLst>
                <a:ext uri="{FF2B5EF4-FFF2-40B4-BE49-F238E27FC236}">
                  <a16:creationId xmlns:a16="http://schemas.microsoft.com/office/drawing/2014/main" id="{1EDD11A3-B12E-A44D-8AA1-5828D2F6EACF}"/>
                </a:ext>
              </a:extLst>
            </p:cNvPr>
            <p:cNvSpPr/>
            <p:nvPr/>
          </p:nvSpPr>
          <p:spPr>
            <a:xfrm>
              <a:off x="5350214" y="5473881"/>
              <a:ext cx="2036424" cy="73236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1">
              <a:extLst>
                <a:ext uri="{FF2B5EF4-FFF2-40B4-BE49-F238E27FC236}">
                  <a16:creationId xmlns:a16="http://schemas.microsoft.com/office/drawing/2014/main" id="{22A43CEF-8368-2E43-BBB7-334931637DCA}"/>
                </a:ext>
              </a:extLst>
            </p:cNvPr>
            <p:cNvSpPr/>
            <p:nvPr/>
          </p:nvSpPr>
          <p:spPr>
            <a:xfrm>
              <a:off x="4628802" y="4441965"/>
              <a:ext cx="2052741" cy="461665"/>
            </a:xfrm>
            <a:prstGeom prst="rect">
              <a:avLst/>
            </a:prstGeom>
          </p:spPr>
          <p:txBody>
            <a:bodyPr wrap="none">
              <a:spAutoFit/>
            </a:bodyPr>
            <a:lstStyle/>
            <a:p>
              <a:r>
                <a:rPr lang="en-US" altLang="zh-CN" sz="2400" b="1" i="1" dirty="0">
                  <a:latin typeface="Open Sans" panose="020B0606030504020204"/>
                </a:rPr>
                <a:t>Routing</a:t>
              </a:r>
              <a:r>
                <a:rPr lang="zh-CN" altLang="en-US" sz="2400" b="1" i="1" dirty="0">
                  <a:latin typeface="Open Sans" panose="020B0606030504020204"/>
                </a:rPr>
                <a:t> </a:t>
              </a:r>
              <a:r>
                <a:rPr lang="en-US" altLang="zh-CN" sz="2400" b="1" i="1" dirty="0">
                  <a:latin typeface="Open Sans" panose="020B0606030504020204"/>
                </a:rPr>
                <a:t>Tables</a:t>
              </a:r>
              <a:endParaRPr lang="en-US" sz="2400" b="1" i="1"/>
            </a:p>
          </p:txBody>
        </p:sp>
        <p:pic>
          <p:nvPicPr>
            <p:cNvPr id="13" name="图形 6" descr="指向右边的反手食指">
              <a:extLst>
                <a:ext uri="{FF2B5EF4-FFF2-40B4-BE49-F238E27FC236}">
                  <a16:creationId xmlns:a16="http://schemas.microsoft.com/office/drawing/2014/main" id="{B6AA3194-77F7-EE4B-81E0-545201D054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5139516" y="4838541"/>
              <a:ext cx="515657" cy="515657"/>
            </a:xfrm>
            <a:prstGeom prst="rect">
              <a:avLst/>
            </a:prstGeom>
          </p:spPr>
        </p:pic>
      </p:grpSp>
      <p:sp>
        <p:nvSpPr>
          <p:cNvPr id="16" name="Rounded Rectangle 15">
            <a:extLst>
              <a:ext uri="{FF2B5EF4-FFF2-40B4-BE49-F238E27FC236}">
                <a16:creationId xmlns:a16="http://schemas.microsoft.com/office/drawing/2014/main" id="{26D083A1-0E5B-2049-98A2-73D18C86481E}"/>
              </a:ext>
            </a:extLst>
          </p:cNvPr>
          <p:cNvSpPr/>
          <p:nvPr/>
        </p:nvSpPr>
        <p:spPr>
          <a:xfrm>
            <a:off x="3885852" y="5622586"/>
            <a:ext cx="742950" cy="460490"/>
          </a:xfrm>
          <a:prstGeom prst="round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82671A22-4C36-CD4F-90F6-E0ACF848BE56}"/>
              </a:ext>
            </a:extLst>
          </p:cNvPr>
          <p:cNvSpPr/>
          <p:nvPr/>
        </p:nvSpPr>
        <p:spPr>
          <a:xfrm>
            <a:off x="5476672" y="5622836"/>
            <a:ext cx="1789890" cy="460490"/>
          </a:xfrm>
          <a:prstGeom prst="round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2777FB2D-3D90-C44C-9203-6E33560CC2D0}"/>
              </a:ext>
            </a:extLst>
          </p:cNvPr>
          <p:cNvSpPr/>
          <p:nvPr/>
        </p:nvSpPr>
        <p:spPr>
          <a:xfrm>
            <a:off x="8072846" y="5622586"/>
            <a:ext cx="742950" cy="460490"/>
          </a:xfrm>
          <a:prstGeom prst="round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215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up)">
                                      <p:cBhvr>
                                        <p:cTn id="7" dur="500"/>
                                        <p:tgtEl>
                                          <p:spTgt spid="9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6" grpId="0" animBg="1"/>
      <p:bldP spid="17" grpId="0" animBg="1"/>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 plane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34</a:t>
            </a:fld>
            <a:endParaRPr lang="ru-RU"/>
          </a:p>
        </p:txBody>
      </p:sp>
      <p:sp>
        <p:nvSpPr>
          <p:cNvPr id="92" name="文本框 91">
            <a:extLst>
              <a:ext uri="{FF2B5EF4-FFF2-40B4-BE49-F238E27FC236}">
                <a16:creationId xmlns:a16="http://schemas.microsoft.com/office/drawing/2014/main" id="{8F98D2A4-77EA-4AEE-89B3-F3C00C59A7B1}"/>
              </a:ext>
            </a:extLst>
          </p:cNvPr>
          <p:cNvSpPr txBox="1"/>
          <p:nvPr/>
        </p:nvSpPr>
        <p:spPr>
          <a:xfrm>
            <a:off x="864341" y="1690688"/>
            <a:ext cx="6675145" cy="1013804"/>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solidFill>
                  <a:schemeClr val="accent1"/>
                </a:solidFill>
                <a:latin typeface="Open Sans" panose="020B0606030504020204"/>
              </a:rPr>
              <a:t>Static Routing</a:t>
            </a:r>
          </a:p>
          <a:p>
            <a:pPr marL="342900" indent="-342900">
              <a:lnSpc>
                <a:spcPct val="130000"/>
              </a:lnSpc>
              <a:buFont typeface="Arial" panose="020B0604020202020204" pitchFamily="34" charset="0"/>
              <a:buChar char="•"/>
            </a:pPr>
            <a:r>
              <a:rPr lang="en-US" altLang="zh-CN" sz="2400" dirty="0">
                <a:latin typeface="Open Sans" panose="020B0606030504020204"/>
              </a:rPr>
              <a:t>Dynamic</a:t>
            </a:r>
            <a:r>
              <a:rPr lang="zh-CN" altLang="en-US" sz="2400" dirty="0">
                <a:latin typeface="Open Sans" panose="020B0606030504020204"/>
              </a:rPr>
              <a:t> </a:t>
            </a:r>
            <a:r>
              <a:rPr lang="en-US" altLang="zh-CN" sz="2400" dirty="0">
                <a:latin typeface="Open Sans" panose="020B0606030504020204"/>
              </a:rPr>
              <a:t>routing</a:t>
            </a:r>
          </a:p>
        </p:txBody>
      </p:sp>
      <p:pic>
        <p:nvPicPr>
          <p:cNvPr id="9" name="Picture 8">
            <a:extLst>
              <a:ext uri="{FF2B5EF4-FFF2-40B4-BE49-F238E27FC236}">
                <a16:creationId xmlns:a16="http://schemas.microsoft.com/office/drawing/2014/main" id="{259D2D9B-91D6-C749-9AC8-FCF7EC14E44B}"/>
              </a:ext>
            </a:extLst>
          </p:cNvPr>
          <p:cNvPicPr>
            <a:picLocks noChangeAspect="1"/>
          </p:cNvPicPr>
          <p:nvPr/>
        </p:nvPicPr>
        <p:blipFill>
          <a:blip r:embed="rId3"/>
          <a:stretch>
            <a:fillRect/>
          </a:stretch>
        </p:blipFill>
        <p:spPr>
          <a:xfrm>
            <a:off x="1126269" y="4441965"/>
            <a:ext cx="9939461" cy="2301910"/>
          </a:xfrm>
          <a:prstGeom prst="rect">
            <a:avLst/>
          </a:prstGeom>
        </p:spPr>
      </p:pic>
      <p:sp>
        <p:nvSpPr>
          <p:cNvPr id="10" name="矩形 20">
            <a:extLst>
              <a:ext uri="{FF2B5EF4-FFF2-40B4-BE49-F238E27FC236}">
                <a16:creationId xmlns:a16="http://schemas.microsoft.com/office/drawing/2014/main" id="{1EDD11A3-B12E-A44D-8AA1-5828D2F6EACF}"/>
              </a:ext>
            </a:extLst>
          </p:cNvPr>
          <p:cNvSpPr/>
          <p:nvPr/>
        </p:nvSpPr>
        <p:spPr>
          <a:xfrm>
            <a:off x="5397344" y="5473882"/>
            <a:ext cx="1989293" cy="62865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1">
            <a:extLst>
              <a:ext uri="{FF2B5EF4-FFF2-40B4-BE49-F238E27FC236}">
                <a16:creationId xmlns:a16="http://schemas.microsoft.com/office/drawing/2014/main" id="{22A43CEF-8368-2E43-BBB7-334931637DCA}"/>
              </a:ext>
            </a:extLst>
          </p:cNvPr>
          <p:cNvSpPr/>
          <p:nvPr/>
        </p:nvSpPr>
        <p:spPr>
          <a:xfrm>
            <a:off x="4628802" y="4441965"/>
            <a:ext cx="2052741" cy="461665"/>
          </a:xfrm>
          <a:prstGeom prst="rect">
            <a:avLst/>
          </a:prstGeom>
        </p:spPr>
        <p:txBody>
          <a:bodyPr wrap="none">
            <a:spAutoFit/>
          </a:bodyPr>
          <a:lstStyle/>
          <a:p>
            <a:r>
              <a:rPr lang="en-US" altLang="zh-CN" sz="2400" b="1" i="1" dirty="0">
                <a:latin typeface="Open Sans" panose="020B0606030504020204"/>
              </a:rPr>
              <a:t>Routing</a:t>
            </a:r>
            <a:r>
              <a:rPr lang="zh-CN" altLang="en-US" sz="2400" b="1" i="1" dirty="0">
                <a:latin typeface="Open Sans" panose="020B0606030504020204"/>
              </a:rPr>
              <a:t> </a:t>
            </a:r>
            <a:r>
              <a:rPr lang="en-US" altLang="zh-CN" sz="2400" b="1" i="1" dirty="0">
                <a:latin typeface="Open Sans" panose="020B0606030504020204"/>
              </a:rPr>
              <a:t>Tables</a:t>
            </a:r>
            <a:endParaRPr lang="en-US" sz="2400" b="1" i="1"/>
          </a:p>
        </p:txBody>
      </p:sp>
      <p:pic>
        <p:nvPicPr>
          <p:cNvPr id="13" name="图形 6" descr="指向右边的反手食指">
            <a:extLst>
              <a:ext uri="{FF2B5EF4-FFF2-40B4-BE49-F238E27FC236}">
                <a16:creationId xmlns:a16="http://schemas.microsoft.com/office/drawing/2014/main" id="{B6AA3194-77F7-EE4B-81E0-545201D054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5139516" y="4838541"/>
            <a:ext cx="515657" cy="515657"/>
          </a:xfrm>
          <a:prstGeom prst="rect">
            <a:avLst/>
          </a:prstGeom>
        </p:spPr>
      </p:pic>
    </p:spTree>
    <p:extLst>
      <p:ext uri="{BB962C8B-B14F-4D97-AF65-F5344CB8AC3E}">
        <p14:creationId xmlns:p14="http://schemas.microsoft.com/office/powerpoint/2010/main" val="11146888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 plane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35</a:t>
            </a:fld>
            <a:endParaRPr lang="ru-RU"/>
          </a:p>
        </p:txBody>
      </p:sp>
      <p:sp>
        <p:nvSpPr>
          <p:cNvPr id="92" name="文本框 91">
            <a:extLst>
              <a:ext uri="{FF2B5EF4-FFF2-40B4-BE49-F238E27FC236}">
                <a16:creationId xmlns:a16="http://schemas.microsoft.com/office/drawing/2014/main" id="{8F98D2A4-77EA-4AEE-89B3-F3C00C59A7B1}"/>
              </a:ext>
            </a:extLst>
          </p:cNvPr>
          <p:cNvSpPr txBox="1"/>
          <p:nvPr/>
        </p:nvSpPr>
        <p:spPr>
          <a:xfrm>
            <a:off x="864342" y="1690688"/>
            <a:ext cx="4088658" cy="1974067"/>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Static Routing</a:t>
            </a:r>
          </a:p>
          <a:p>
            <a:pPr marL="342900" indent="-342900">
              <a:lnSpc>
                <a:spcPct val="130000"/>
              </a:lnSpc>
              <a:buFont typeface="Arial" panose="020B0604020202020204" pitchFamily="34" charset="0"/>
              <a:buChar char="•"/>
            </a:pPr>
            <a:r>
              <a:rPr lang="en-US" altLang="zh-CN" sz="2400" dirty="0">
                <a:solidFill>
                  <a:schemeClr val="accent6"/>
                </a:solidFill>
                <a:latin typeface="Open Sans" panose="020B0606030504020204"/>
              </a:rPr>
              <a:t>Dynamic</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routing</a:t>
            </a:r>
          </a:p>
          <a:p>
            <a:pPr marL="800100" lvl="1" indent="-342900">
              <a:lnSpc>
                <a:spcPct val="130000"/>
              </a:lnSpc>
              <a:buFont typeface="Arial" panose="020B0604020202020204" pitchFamily="34" charset="0"/>
              <a:buChar char="•"/>
            </a:pPr>
            <a:r>
              <a:rPr lang="en-US" altLang="zh-CN" sz="2400" dirty="0">
                <a:latin typeface="Open Sans" panose="020B0606030504020204"/>
              </a:rPr>
              <a:t>Distributed</a:t>
            </a:r>
            <a:r>
              <a:rPr lang="zh-CN" altLang="en-US" sz="2400" dirty="0">
                <a:latin typeface="Open Sans" panose="020B0606030504020204"/>
              </a:rPr>
              <a:t> </a:t>
            </a:r>
            <a:r>
              <a:rPr lang="en-US" altLang="zh-CN" sz="2400" dirty="0">
                <a:latin typeface="Open Sans" panose="020B0606030504020204"/>
              </a:rPr>
              <a:t>routing</a:t>
            </a:r>
          </a:p>
          <a:p>
            <a:pPr marL="800100" lvl="1" indent="-342900">
              <a:lnSpc>
                <a:spcPct val="130000"/>
              </a:lnSpc>
              <a:buFont typeface="Arial" panose="020B0604020202020204" pitchFamily="34" charset="0"/>
              <a:buChar char="•"/>
            </a:pPr>
            <a:r>
              <a:rPr lang="en-US" altLang="zh-CN" sz="2400" dirty="0">
                <a:latin typeface="Open Sans" panose="020B0606030504020204"/>
              </a:rPr>
              <a:t>Centralized</a:t>
            </a:r>
            <a:r>
              <a:rPr lang="zh-CN" altLang="en-US" sz="2400" dirty="0">
                <a:latin typeface="Open Sans" panose="020B0606030504020204"/>
              </a:rPr>
              <a:t> </a:t>
            </a:r>
            <a:r>
              <a:rPr lang="en-US" altLang="zh-CN" sz="2400" dirty="0">
                <a:latin typeface="Open Sans" panose="020B0606030504020204"/>
              </a:rPr>
              <a:t>routing</a:t>
            </a:r>
          </a:p>
        </p:txBody>
      </p:sp>
      <p:pic>
        <p:nvPicPr>
          <p:cNvPr id="9" name="Picture 8">
            <a:extLst>
              <a:ext uri="{FF2B5EF4-FFF2-40B4-BE49-F238E27FC236}">
                <a16:creationId xmlns:a16="http://schemas.microsoft.com/office/drawing/2014/main" id="{51122632-B0BC-2B4E-A89A-5771995102A9}"/>
              </a:ext>
            </a:extLst>
          </p:cNvPr>
          <p:cNvPicPr>
            <a:picLocks noChangeAspect="1"/>
          </p:cNvPicPr>
          <p:nvPr/>
        </p:nvPicPr>
        <p:blipFill>
          <a:blip r:embed="rId3"/>
          <a:stretch>
            <a:fillRect/>
          </a:stretch>
        </p:blipFill>
        <p:spPr>
          <a:xfrm>
            <a:off x="1126269" y="4441965"/>
            <a:ext cx="9939461" cy="2301910"/>
          </a:xfrm>
          <a:prstGeom prst="rect">
            <a:avLst/>
          </a:prstGeom>
        </p:spPr>
      </p:pic>
    </p:spTree>
    <p:extLst>
      <p:ext uri="{BB962C8B-B14F-4D97-AF65-F5344CB8AC3E}">
        <p14:creationId xmlns:p14="http://schemas.microsoft.com/office/powerpoint/2010/main" val="664920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 plane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36</a:t>
            </a:fld>
            <a:endParaRPr lang="ru-RU"/>
          </a:p>
        </p:txBody>
      </p:sp>
      <p:sp>
        <p:nvSpPr>
          <p:cNvPr id="92" name="文本框 91">
            <a:extLst>
              <a:ext uri="{FF2B5EF4-FFF2-40B4-BE49-F238E27FC236}">
                <a16:creationId xmlns:a16="http://schemas.microsoft.com/office/drawing/2014/main" id="{8F98D2A4-77EA-4AEE-89B3-F3C00C59A7B1}"/>
              </a:ext>
            </a:extLst>
          </p:cNvPr>
          <p:cNvSpPr txBox="1"/>
          <p:nvPr/>
        </p:nvSpPr>
        <p:spPr>
          <a:xfrm>
            <a:off x="864342" y="1690688"/>
            <a:ext cx="4088658" cy="1974067"/>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Static Routing</a:t>
            </a:r>
          </a:p>
          <a:p>
            <a:pPr marL="342900" indent="-342900">
              <a:lnSpc>
                <a:spcPct val="130000"/>
              </a:lnSpc>
              <a:buFont typeface="Arial" panose="020B0604020202020204" pitchFamily="34" charset="0"/>
              <a:buChar char="•"/>
            </a:pPr>
            <a:r>
              <a:rPr lang="en-US" altLang="zh-CN" sz="2400" dirty="0">
                <a:latin typeface="Open Sans" panose="020B0606030504020204"/>
              </a:rPr>
              <a:t>Dynamic</a:t>
            </a:r>
            <a:r>
              <a:rPr lang="zh-CN" altLang="en-US" sz="2400" dirty="0">
                <a:latin typeface="Open Sans" panose="020B0606030504020204"/>
              </a:rPr>
              <a:t> </a:t>
            </a:r>
            <a:r>
              <a:rPr lang="en-US" altLang="zh-CN" sz="2400" dirty="0">
                <a:latin typeface="Open Sans" panose="020B0606030504020204"/>
              </a:rPr>
              <a:t>routing</a:t>
            </a:r>
          </a:p>
          <a:p>
            <a:pPr marL="800100" lvl="1" indent="-342900">
              <a:lnSpc>
                <a:spcPct val="130000"/>
              </a:lnSpc>
              <a:buFont typeface="Arial" panose="020B0604020202020204" pitchFamily="34" charset="0"/>
              <a:buChar char="•"/>
            </a:pPr>
            <a:r>
              <a:rPr lang="en-US" altLang="zh-CN" sz="2400" dirty="0">
                <a:solidFill>
                  <a:schemeClr val="accent6"/>
                </a:solidFill>
                <a:latin typeface="Open Sans" panose="020B0606030504020204"/>
              </a:rPr>
              <a:t>Distributed</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routing</a:t>
            </a:r>
          </a:p>
          <a:p>
            <a:pPr marL="800100" lvl="1" indent="-342900">
              <a:lnSpc>
                <a:spcPct val="130000"/>
              </a:lnSpc>
              <a:buFont typeface="Arial" panose="020B0604020202020204" pitchFamily="34" charset="0"/>
              <a:buChar char="•"/>
            </a:pPr>
            <a:r>
              <a:rPr lang="en-US" altLang="zh-CN" sz="2400" dirty="0">
                <a:latin typeface="Open Sans" panose="020B0606030504020204"/>
              </a:rPr>
              <a:t>Centralized</a:t>
            </a:r>
            <a:r>
              <a:rPr lang="zh-CN" altLang="en-US" sz="2400" dirty="0">
                <a:latin typeface="Open Sans" panose="020B0606030504020204"/>
              </a:rPr>
              <a:t> </a:t>
            </a:r>
            <a:r>
              <a:rPr lang="en-US" altLang="zh-CN" sz="2400" dirty="0">
                <a:latin typeface="Open Sans" panose="020B0606030504020204"/>
              </a:rPr>
              <a:t>routing</a:t>
            </a:r>
          </a:p>
        </p:txBody>
      </p:sp>
      <p:sp>
        <p:nvSpPr>
          <p:cNvPr id="5" name="矩形 4">
            <a:extLst>
              <a:ext uri="{FF2B5EF4-FFF2-40B4-BE49-F238E27FC236}">
                <a16:creationId xmlns:a16="http://schemas.microsoft.com/office/drawing/2014/main" id="{1D8ECB5C-6203-44FA-B7F7-F59E02BD268B}"/>
              </a:ext>
            </a:extLst>
          </p:cNvPr>
          <p:cNvSpPr/>
          <p:nvPr/>
        </p:nvSpPr>
        <p:spPr>
          <a:xfrm>
            <a:off x="7324029" y="3396703"/>
            <a:ext cx="2573140" cy="450508"/>
          </a:xfrm>
          <a:prstGeom prst="rect">
            <a:avLst/>
          </a:prstGeom>
        </p:spPr>
        <p:txBody>
          <a:bodyPr wrap="none">
            <a:spAutoFit/>
          </a:bodyPr>
          <a:lstStyle/>
          <a:p>
            <a:pPr algn="ctr">
              <a:lnSpc>
                <a:spcPct val="130000"/>
              </a:lnSpc>
            </a:pPr>
            <a:r>
              <a:rPr lang="en-US" altLang="zh-CN" sz="2000" b="1" dirty="0">
                <a:latin typeface="Open Sans" panose="020B0606030504020204"/>
              </a:rPr>
              <a:t>Distributed Routing</a:t>
            </a:r>
          </a:p>
        </p:txBody>
      </p:sp>
      <p:pic>
        <p:nvPicPr>
          <p:cNvPr id="60" name="Picture 59">
            <a:extLst>
              <a:ext uri="{FF2B5EF4-FFF2-40B4-BE49-F238E27FC236}">
                <a16:creationId xmlns:a16="http://schemas.microsoft.com/office/drawing/2014/main" id="{7828AA6A-1A82-DB42-999B-FDF07E3E4D93}"/>
              </a:ext>
            </a:extLst>
          </p:cNvPr>
          <p:cNvPicPr>
            <a:picLocks noChangeAspect="1"/>
          </p:cNvPicPr>
          <p:nvPr/>
        </p:nvPicPr>
        <p:blipFill>
          <a:blip r:embed="rId3"/>
          <a:stretch>
            <a:fillRect/>
          </a:stretch>
        </p:blipFill>
        <p:spPr>
          <a:xfrm>
            <a:off x="5186678" y="1263103"/>
            <a:ext cx="6868192" cy="2212053"/>
          </a:xfrm>
          <a:prstGeom prst="rect">
            <a:avLst/>
          </a:prstGeom>
        </p:spPr>
      </p:pic>
      <p:pic>
        <p:nvPicPr>
          <p:cNvPr id="61" name="Picture 60">
            <a:extLst>
              <a:ext uri="{FF2B5EF4-FFF2-40B4-BE49-F238E27FC236}">
                <a16:creationId xmlns:a16="http://schemas.microsoft.com/office/drawing/2014/main" id="{334B91A4-46B7-664F-AC0B-3D682D243F64}"/>
              </a:ext>
            </a:extLst>
          </p:cNvPr>
          <p:cNvPicPr>
            <a:picLocks noChangeAspect="1"/>
          </p:cNvPicPr>
          <p:nvPr/>
        </p:nvPicPr>
        <p:blipFill>
          <a:blip r:embed="rId4"/>
          <a:stretch>
            <a:fillRect/>
          </a:stretch>
        </p:blipFill>
        <p:spPr>
          <a:xfrm>
            <a:off x="7407843" y="1450703"/>
            <a:ext cx="4444851" cy="509305"/>
          </a:xfrm>
          <a:prstGeom prst="rect">
            <a:avLst/>
          </a:prstGeom>
        </p:spPr>
      </p:pic>
    </p:spTree>
    <p:extLst>
      <p:ext uri="{BB962C8B-B14F-4D97-AF65-F5344CB8AC3E}">
        <p14:creationId xmlns:p14="http://schemas.microsoft.com/office/powerpoint/2010/main" val="125517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 plane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37</a:t>
            </a:fld>
            <a:endParaRPr lang="ru-RU"/>
          </a:p>
        </p:txBody>
      </p:sp>
      <p:sp>
        <p:nvSpPr>
          <p:cNvPr id="92" name="文本框 91">
            <a:extLst>
              <a:ext uri="{FF2B5EF4-FFF2-40B4-BE49-F238E27FC236}">
                <a16:creationId xmlns:a16="http://schemas.microsoft.com/office/drawing/2014/main" id="{8F98D2A4-77EA-4AEE-89B3-F3C00C59A7B1}"/>
              </a:ext>
            </a:extLst>
          </p:cNvPr>
          <p:cNvSpPr txBox="1"/>
          <p:nvPr/>
        </p:nvSpPr>
        <p:spPr>
          <a:xfrm>
            <a:off x="864342" y="1690688"/>
            <a:ext cx="4088658" cy="1974067"/>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Static Routing</a:t>
            </a:r>
          </a:p>
          <a:p>
            <a:pPr marL="342900" indent="-342900">
              <a:lnSpc>
                <a:spcPct val="130000"/>
              </a:lnSpc>
              <a:buFont typeface="Arial" panose="020B0604020202020204" pitchFamily="34" charset="0"/>
              <a:buChar char="•"/>
            </a:pPr>
            <a:r>
              <a:rPr lang="en-US" altLang="zh-CN" sz="2400" dirty="0">
                <a:latin typeface="Open Sans" panose="020B0606030504020204"/>
              </a:rPr>
              <a:t>Dynamic</a:t>
            </a:r>
            <a:r>
              <a:rPr lang="zh-CN" altLang="en-US" sz="2400" dirty="0">
                <a:latin typeface="Open Sans" panose="020B0606030504020204"/>
              </a:rPr>
              <a:t> </a:t>
            </a:r>
            <a:r>
              <a:rPr lang="en-US" altLang="zh-CN" sz="2400" dirty="0">
                <a:latin typeface="Open Sans" panose="020B0606030504020204"/>
              </a:rPr>
              <a:t>routing</a:t>
            </a:r>
          </a:p>
          <a:p>
            <a:pPr marL="800100" lvl="1" indent="-342900">
              <a:lnSpc>
                <a:spcPct val="130000"/>
              </a:lnSpc>
              <a:buFont typeface="Arial" panose="020B0604020202020204" pitchFamily="34" charset="0"/>
              <a:buChar char="•"/>
            </a:pPr>
            <a:r>
              <a:rPr lang="en-US" altLang="zh-CN" sz="2400" dirty="0">
                <a:solidFill>
                  <a:schemeClr val="accent6"/>
                </a:solidFill>
                <a:latin typeface="Open Sans" panose="020B0606030504020204"/>
              </a:rPr>
              <a:t>Distributed</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routing</a:t>
            </a:r>
          </a:p>
          <a:p>
            <a:pPr marL="800100" lvl="1" indent="-342900">
              <a:lnSpc>
                <a:spcPct val="130000"/>
              </a:lnSpc>
              <a:buFont typeface="Arial" panose="020B0604020202020204" pitchFamily="34" charset="0"/>
              <a:buChar char="•"/>
            </a:pPr>
            <a:r>
              <a:rPr lang="en-US" altLang="zh-CN" sz="2400" dirty="0">
                <a:latin typeface="Open Sans" panose="020B0606030504020204"/>
              </a:rPr>
              <a:t>Centralized</a:t>
            </a:r>
            <a:r>
              <a:rPr lang="zh-CN" altLang="en-US" sz="2400" dirty="0">
                <a:latin typeface="Open Sans" panose="020B0606030504020204"/>
              </a:rPr>
              <a:t> </a:t>
            </a:r>
            <a:r>
              <a:rPr lang="en-US" altLang="zh-CN" sz="2400" dirty="0">
                <a:latin typeface="Open Sans" panose="020B0606030504020204"/>
              </a:rPr>
              <a:t>routing</a:t>
            </a:r>
          </a:p>
        </p:txBody>
      </p:sp>
      <p:grpSp>
        <p:nvGrpSpPr>
          <p:cNvPr id="12" name="组合 6">
            <a:extLst>
              <a:ext uri="{FF2B5EF4-FFF2-40B4-BE49-F238E27FC236}">
                <a16:creationId xmlns:a16="http://schemas.microsoft.com/office/drawing/2014/main" id="{E5A64719-3651-E74E-B069-80DC0A577FFE}"/>
              </a:ext>
            </a:extLst>
          </p:cNvPr>
          <p:cNvGrpSpPr/>
          <p:nvPr/>
        </p:nvGrpSpPr>
        <p:grpSpPr>
          <a:xfrm>
            <a:off x="5181175" y="1263103"/>
            <a:ext cx="6858850" cy="2584108"/>
            <a:chOff x="4870342" y="1295400"/>
            <a:chExt cx="6858850" cy="2584108"/>
          </a:xfrm>
        </p:grpSpPr>
        <p:pic>
          <p:nvPicPr>
            <p:cNvPr id="13" name="图片 1">
              <a:extLst>
                <a:ext uri="{FF2B5EF4-FFF2-40B4-BE49-F238E27FC236}">
                  <a16:creationId xmlns:a16="http://schemas.microsoft.com/office/drawing/2014/main" id="{AEE37ABE-44CC-534C-8FD4-DC982EA7AF70}"/>
                </a:ext>
              </a:extLst>
            </p:cNvPr>
            <p:cNvPicPr>
              <a:picLocks noChangeAspect="1"/>
            </p:cNvPicPr>
            <p:nvPr/>
          </p:nvPicPr>
          <p:blipFill>
            <a:blip r:embed="rId3"/>
            <a:stretch>
              <a:fillRect/>
            </a:stretch>
          </p:blipFill>
          <p:spPr>
            <a:xfrm>
              <a:off x="4870342" y="1295400"/>
              <a:ext cx="6858850" cy="2212053"/>
            </a:xfrm>
            <a:prstGeom prst="rect">
              <a:avLst/>
            </a:prstGeom>
          </p:spPr>
        </p:pic>
        <p:sp>
          <p:nvSpPr>
            <p:cNvPr id="15" name="矩形 4">
              <a:extLst>
                <a:ext uri="{FF2B5EF4-FFF2-40B4-BE49-F238E27FC236}">
                  <a16:creationId xmlns:a16="http://schemas.microsoft.com/office/drawing/2014/main" id="{52771BF0-D0D7-9D49-9F2B-9E5DD1778F68}"/>
                </a:ext>
              </a:extLst>
            </p:cNvPr>
            <p:cNvSpPr/>
            <p:nvPr/>
          </p:nvSpPr>
          <p:spPr>
            <a:xfrm>
              <a:off x="7013196" y="3429000"/>
              <a:ext cx="2573140" cy="450508"/>
            </a:xfrm>
            <a:prstGeom prst="rect">
              <a:avLst/>
            </a:prstGeom>
          </p:spPr>
          <p:txBody>
            <a:bodyPr wrap="none">
              <a:spAutoFit/>
            </a:bodyPr>
            <a:lstStyle/>
            <a:p>
              <a:pPr algn="ctr">
                <a:lnSpc>
                  <a:spcPct val="130000"/>
                </a:lnSpc>
              </a:pPr>
              <a:r>
                <a:rPr lang="en-US" altLang="zh-CN" sz="2000" b="1" dirty="0">
                  <a:latin typeface="Open Sans" panose="020B0606030504020204"/>
                </a:rPr>
                <a:t>Distributed Routing</a:t>
              </a:r>
            </a:p>
          </p:txBody>
        </p:sp>
      </p:grpSp>
    </p:spTree>
    <p:extLst>
      <p:ext uri="{BB962C8B-B14F-4D97-AF65-F5344CB8AC3E}">
        <p14:creationId xmlns:p14="http://schemas.microsoft.com/office/powerpoint/2010/main" val="3948437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 plane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38</a:t>
            </a:fld>
            <a:endParaRPr lang="ru-RU"/>
          </a:p>
        </p:txBody>
      </p:sp>
      <p:sp>
        <p:nvSpPr>
          <p:cNvPr id="92" name="文本框 91">
            <a:extLst>
              <a:ext uri="{FF2B5EF4-FFF2-40B4-BE49-F238E27FC236}">
                <a16:creationId xmlns:a16="http://schemas.microsoft.com/office/drawing/2014/main" id="{8F98D2A4-77EA-4AEE-89B3-F3C00C59A7B1}"/>
              </a:ext>
            </a:extLst>
          </p:cNvPr>
          <p:cNvSpPr txBox="1"/>
          <p:nvPr/>
        </p:nvSpPr>
        <p:spPr>
          <a:xfrm>
            <a:off x="864342" y="1690688"/>
            <a:ext cx="4088658" cy="1974067"/>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Static Routing</a:t>
            </a:r>
          </a:p>
          <a:p>
            <a:pPr marL="342900" indent="-342900">
              <a:lnSpc>
                <a:spcPct val="130000"/>
              </a:lnSpc>
              <a:buFont typeface="Arial" panose="020B0604020202020204" pitchFamily="34" charset="0"/>
              <a:buChar char="•"/>
            </a:pPr>
            <a:r>
              <a:rPr lang="en-US" altLang="zh-CN" sz="2400" dirty="0">
                <a:latin typeface="Open Sans" panose="020B0606030504020204"/>
              </a:rPr>
              <a:t>Dynamic</a:t>
            </a:r>
            <a:r>
              <a:rPr lang="zh-CN" altLang="en-US" sz="2400" dirty="0">
                <a:latin typeface="Open Sans" panose="020B0606030504020204"/>
              </a:rPr>
              <a:t> </a:t>
            </a:r>
            <a:r>
              <a:rPr lang="en-US" altLang="zh-CN" sz="2400" dirty="0">
                <a:latin typeface="Open Sans" panose="020B0606030504020204"/>
              </a:rPr>
              <a:t>routing</a:t>
            </a:r>
          </a:p>
          <a:p>
            <a:pPr marL="800100" lvl="1" indent="-342900">
              <a:lnSpc>
                <a:spcPct val="130000"/>
              </a:lnSpc>
              <a:buFont typeface="Arial" panose="020B0604020202020204" pitchFamily="34" charset="0"/>
              <a:buChar char="•"/>
            </a:pPr>
            <a:r>
              <a:rPr lang="en-US" altLang="zh-CN" sz="2400" dirty="0">
                <a:latin typeface="Open Sans" panose="020B0606030504020204"/>
              </a:rPr>
              <a:t>Distributed</a:t>
            </a:r>
            <a:r>
              <a:rPr lang="zh-CN" altLang="en-US" sz="2400" dirty="0">
                <a:latin typeface="Open Sans" panose="020B0606030504020204"/>
              </a:rPr>
              <a:t> </a:t>
            </a:r>
            <a:r>
              <a:rPr lang="en-US" altLang="zh-CN" sz="2400" dirty="0">
                <a:latin typeface="Open Sans" panose="020B0606030504020204"/>
              </a:rPr>
              <a:t>routing</a:t>
            </a:r>
          </a:p>
          <a:p>
            <a:pPr marL="800100" lvl="1" indent="-342900">
              <a:lnSpc>
                <a:spcPct val="130000"/>
              </a:lnSpc>
              <a:buFont typeface="Arial" panose="020B0604020202020204" pitchFamily="34" charset="0"/>
              <a:buChar char="•"/>
            </a:pPr>
            <a:r>
              <a:rPr lang="en-US" altLang="zh-CN" sz="2400" dirty="0">
                <a:solidFill>
                  <a:schemeClr val="accent6"/>
                </a:solidFill>
                <a:latin typeface="Open Sans" panose="020B0606030504020204"/>
              </a:rPr>
              <a:t>Centralized</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routing</a:t>
            </a:r>
          </a:p>
        </p:txBody>
      </p:sp>
      <p:grpSp>
        <p:nvGrpSpPr>
          <p:cNvPr id="12" name="组合 6">
            <a:extLst>
              <a:ext uri="{FF2B5EF4-FFF2-40B4-BE49-F238E27FC236}">
                <a16:creationId xmlns:a16="http://schemas.microsoft.com/office/drawing/2014/main" id="{E5A64719-3651-E74E-B069-80DC0A577FFE}"/>
              </a:ext>
            </a:extLst>
          </p:cNvPr>
          <p:cNvGrpSpPr/>
          <p:nvPr/>
        </p:nvGrpSpPr>
        <p:grpSpPr>
          <a:xfrm>
            <a:off x="5181175" y="1263103"/>
            <a:ext cx="6858850" cy="2584108"/>
            <a:chOff x="4870342" y="1295400"/>
            <a:chExt cx="6858850" cy="2584108"/>
          </a:xfrm>
        </p:grpSpPr>
        <p:pic>
          <p:nvPicPr>
            <p:cNvPr id="13" name="图片 1">
              <a:extLst>
                <a:ext uri="{FF2B5EF4-FFF2-40B4-BE49-F238E27FC236}">
                  <a16:creationId xmlns:a16="http://schemas.microsoft.com/office/drawing/2014/main" id="{AEE37ABE-44CC-534C-8FD4-DC982EA7AF70}"/>
                </a:ext>
              </a:extLst>
            </p:cNvPr>
            <p:cNvPicPr>
              <a:picLocks noChangeAspect="1"/>
            </p:cNvPicPr>
            <p:nvPr/>
          </p:nvPicPr>
          <p:blipFill>
            <a:blip r:embed="rId3"/>
            <a:stretch>
              <a:fillRect/>
            </a:stretch>
          </p:blipFill>
          <p:spPr>
            <a:xfrm>
              <a:off x="4870342" y="1295400"/>
              <a:ext cx="6858850" cy="2212053"/>
            </a:xfrm>
            <a:prstGeom prst="rect">
              <a:avLst/>
            </a:prstGeom>
          </p:spPr>
        </p:pic>
        <p:sp>
          <p:nvSpPr>
            <p:cNvPr id="15" name="矩形 4">
              <a:extLst>
                <a:ext uri="{FF2B5EF4-FFF2-40B4-BE49-F238E27FC236}">
                  <a16:creationId xmlns:a16="http://schemas.microsoft.com/office/drawing/2014/main" id="{52771BF0-D0D7-9D49-9F2B-9E5DD1778F68}"/>
                </a:ext>
              </a:extLst>
            </p:cNvPr>
            <p:cNvSpPr/>
            <p:nvPr/>
          </p:nvSpPr>
          <p:spPr>
            <a:xfrm>
              <a:off x="7013196" y="3429000"/>
              <a:ext cx="2573140" cy="450508"/>
            </a:xfrm>
            <a:prstGeom prst="rect">
              <a:avLst/>
            </a:prstGeom>
          </p:spPr>
          <p:txBody>
            <a:bodyPr wrap="none">
              <a:spAutoFit/>
            </a:bodyPr>
            <a:lstStyle/>
            <a:p>
              <a:pPr algn="ctr">
                <a:lnSpc>
                  <a:spcPct val="130000"/>
                </a:lnSpc>
              </a:pPr>
              <a:r>
                <a:rPr lang="en-US" altLang="zh-CN" sz="2000" b="1" dirty="0">
                  <a:latin typeface="Open Sans" panose="020B0606030504020204"/>
                </a:rPr>
                <a:t>Distributed Routing</a:t>
              </a:r>
            </a:p>
          </p:txBody>
        </p:sp>
      </p:grpSp>
      <p:pic>
        <p:nvPicPr>
          <p:cNvPr id="8" name="Picture 7">
            <a:extLst>
              <a:ext uri="{FF2B5EF4-FFF2-40B4-BE49-F238E27FC236}">
                <a16:creationId xmlns:a16="http://schemas.microsoft.com/office/drawing/2014/main" id="{B3E50116-AB64-0442-8CBF-3022B9E7DFA7}"/>
              </a:ext>
            </a:extLst>
          </p:cNvPr>
          <p:cNvPicPr>
            <a:picLocks noChangeAspect="1"/>
          </p:cNvPicPr>
          <p:nvPr/>
        </p:nvPicPr>
        <p:blipFill>
          <a:blip r:embed="rId4"/>
          <a:stretch>
            <a:fillRect/>
          </a:stretch>
        </p:blipFill>
        <p:spPr>
          <a:xfrm>
            <a:off x="5181175" y="4868007"/>
            <a:ext cx="6858850" cy="1501825"/>
          </a:xfrm>
          <a:prstGeom prst="rect">
            <a:avLst/>
          </a:prstGeom>
        </p:spPr>
      </p:pic>
      <p:pic>
        <p:nvPicPr>
          <p:cNvPr id="9" name="Picture 8">
            <a:extLst>
              <a:ext uri="{FF2B5EF4-FFF2-40B4-BE49-F238E27FC236}">
                <a16:creationId xmlns:a16="http://schemas.microsoft.com/office/drawing/2014/main" id="{5A7356E1-DF52-D540-8DA4-F66DDFA82616}"/>
              </a:ext>
            </a:extLst>
          </p:cNvPr>
          <p:cNvPicPr>
            <a:picLocks noChangeAspect="1"/>
          </p:cNvPicPr>
          <p:nvPr/>
        </p:nvPicPr>
        <p:blipFill>
          <a:blip r:embed="rId5"/>
          <a:stretch>
            <a:fillRect/>
          </a:stretch>
        </p:blipFill>
        <p:spPr>
          <a:xfrm>
            <a:off x="8941410" y="3898010"/>
            <a:ext cx="2159406" cy="714733"/>
          </a:xfrm>
          <a:prstGeom prst="rect">
            <a:avLst/>
          </a:prstGeom>
        </p:spPr>
      </p:pic>
      <p:sp>
        <p:nvSpPr>
          <p:cNvPr id="10" name="矩形 92">
            <a:extLst>
              <a:ext uri="{FF2B5EF4-FFF2-40B4-BE49-F238E27FC236}">
                <a16:creationId xmlns:a16="http://schemas.microsoft.com/office/drawing/2014/main" id="{405563B8-A9D7-904A-B68A-8FE964C357BE}"/>
              </a:ext>
            </a:extLst>
          </p:cNvPr>
          <p:cNvSpPr/>
          <p:nvPr/>
        </p:nvSpPr>
        <p:spPr>
          <a:xfrm>
            <a:off x="7323230" y="6296309"/>
            <a:ext cx="2574744" cy="450508"/>
          </a:xfrm>
          <a:prstGeom prst="rect">
            <a:avLst/>
          </a:prstGeom>
        </p:spPr>
        <p:txBody>
          <a:bodyPr wrap="none">
            <a:spAutoFit/>
          </a:bodyPr>
          <a:lstStyle/>
          <a:p>
            <a:pPr algn="ctr">
              <a:lnSpc>
                <a:spcPct val="130000"/>
              </a:lnSpc>
            </a:pPr>
            <a:r>
              <a:rPr lang="en-US" altLang="zh-CN" sz="2000" b="1" dirty="0">
                <a:latin typeface="Open Sans" panose="020B0606030504020204"/>
              </a:rPr>
              <a:t>Centralized Routing</a:t>
            </a:r>
          </a:p>
        </p:txBody>
      </p:sp>
      <p:pic>
        <p:nvPicPr>
          <p:cNvPr id="14" name="Picture 13">
            <a:extLst>
              <a:ext uri="{FF2B5EF4-FFF2-40B4-BE49-F238E27FC236}">
                <a16:creationId xmlns:a16="http://schemas.microsoft.com/office/drawing/2014/main" id="{2D1E7220-9601-6F43-954D-634D53588C0B}"/>
              </a:ext>
            </a:extLst>
          </p:cNvPr>
          <p:cNvPicPr>
            <a:picLocks noChangeAspect="1"/>
          </p:cNvPicPr>
          <p:nvPr/>
        </p:nvPicPr>
        <p:blipFill>
          <a:blip r:embed="rId6"/>
          <a:stretch>
            <a:fillRect/>
          </a:stretch>
        </p:blipFill>
        <p:spPr>
          <a:xfrm>
            <a:off x="6435851" y="5039006"/>
            <a:ext cx="5484005" cy="449255"/>
          </a:xfrm>
          <a:prstGeom prst="rect">
            <a:avLst/>
          </a:prstGeom>
        </p:spPr>
      </p:pic>
    </p:spTree>
    <p:extLst>
      <p:ext uri="{BB962C8B-B14F-4D97-AF65-F5344CB8AC3E}">
        <p14:creationId xmlns:p14="http://schemas.microsoft.com/office/powerpoint/2010/main" val="126844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 plane emulation</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39</a:t>
            </a:fld>
            <a:endParaRPr lang="ru-RU"/>
          </a:p>
        </p:txBody>
      </p:sp>
      <p:sp>
        <p:nvSpPr>
          <p:cNvPr id="92" name="文本框 91">
            <a:extLst>
              <a:ext uri="{FF2B5EF4-FFF2-40B4-BE49-F238E27FC236}">
                <a16:creationId xmlns:a16="http://schemas.microsoft.com/office/drawing/2014/main" id="{8F98D2A4-77EA-4AEE-89B3-F3C00C59A7B1}"/>
              </a:ext>
            </a:extLst>
          </p:cNvPr>
          <p:cNvSpPr txBox="1"/>
          <p:nvPr/>
        </p:nvSpPr>
        <p:spPr>
          <a:xfrm>
            <a:off x="864342" y="1690688"/>
            <a:ext cx="4088658" cy="1974067"/>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Static Routing</a:t>
            </a:r>
          </a:p>
          <a:p>
            <a:pPr marL="342900" indent="-342900">
              <a:lnSpc>
                <a:spcPct val="130000"/>
              </a:lnSpc>
              <a:buFont typeface="Arial" panose="020B0604020202020204" pitchFamily="34" charset="0"/>
              <a:buChar char="•"/>
            </a:pPr>
            <a:r>
              <a:rPr lang="en-US" altLang="zh-CN" sz="2400" dirty="0">
                <a:latin typeface="Open Sans" panose="020B0606030504020204"/>
              </a:rPr>
              <a:t>Dynamic</a:t>
            </a:r>
            <a:r>
              <a:rPr lang="zh-CN" altLang="en-US" sz="2400" dirty="0">
                <a:latin typeface="Open Sans" panose="020B0606030504020204"/>
              </a:rPr>
              <a:t> </a:t>
            </a:r>
            <a:r>
              <a:rPr lang="en-US" altLang="zh-CN" sz="2400" dirty="0">
                <a:latin typeface="Open Sans" panose="020B0606030504020204"/>
              </a:rPr>
              <a:t>routing</a:t>
            </a:r>
          </a:p>
          <a:p>
            <a:pPr marL="800100" lvl="1" indent="-342900">
              <a:lnSpc>
                <a:spcPct val="130000"/>
              </a:lnSpc>
              <a:buFont typeface="Arial" panose="020B0604020202020204" pitchFamily="34" charset="0"/>
              <a:buChar char="•"/>
            </a:pPr>
            <a:r>
              <a:rPr lang="en-US" altLang="zh-CN" sz="2400" dirty="0">
                <a:latin typeface="Open Sans" panose="020B0606030504020204"/>
              </a:rPr>
              <a:t>Distributed</a:t>
            </a:r>
            <a:r>
              <a:rPr lang="zh-CN" altLang="en-US" sz="2400" dirty="0">
                <a:latin typeface="Open Sans" panose="020B0606030504020204"/>
              </a:rPr>
              <a:t> </a:t>
            </a:r>
            <a:r>
              <a:rPr lang="en-US" altLang="zh-CN" sz="2400" dirty="0">
                <a:latin typeface="Open Sans" panose="020B0606030504020204"/>
              </a:rPr>
              <a:t>routing</a:t>
            </a:r>
          </a:p>
          <a:p>
            <a:pPr marL="800100" lvl="1" indent="-342900">
              <a:lnSpc>
                <a:spcPct val="130000"/>
              </a:lnSpc>
              <a:buFont typeface="Arial" panose="020B0604020202020204" pitchFamily="34" charset="0"/>
              <a:buChar char="•"/>
            </a:pPr>
            <a:r>
              <a:rPr lang="en-US" altLang="zh-CN" sz="2400" dirty="0">
                <a:solidFill>
                  <a:schemeClr val="accent6"/>
                </a:solidFill>
                <a:latin typeface="Open Sans" panose="020B0606030504020204"/>
              </a:rPr>
              <a:t>Centralized</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routing</a:t>
            </a:r>
          </a:p>
        </p:txBody>
      </p:sp>
      <p:grpSp>
        <p:nvGrpSpPr>
          <p:cNvPr id="12" name="组合 6">
            <a:extLst>
              <a:ext uri="{FF2B5EF4-FFF2-40B4-BE49-F238E27FC236}">
                <a16:creationId xmlns:a16="http://schemas.microsoft.com/office/drawing/2014/main" id="{E5A64719-3651-E74E-B069-80DC0A577FFE}"/>
              </a:ext>
            </a:extLst>
          </p:cNvPr>
          <p:cNvGrpSpPr/>
          <p:nvPr/>
        </p:nvGrpSpPr>
        <p:grpSpPr>
          <a:xfrm>
            <a:off x="5181175" y="1263103"/>
            <a:ext cx="6858850" cy="2584108"/>
            <a:chOff x="4870342" y="1295400"/>
            <a:chExt cx="6858850" cy="2584108"/>
          </a:xfrm>
        </p:grpSpPr>
        <p:pic>
          <p:nvPicPr>
            <p:cNvPr id="13" name="图片 1">
              <a:extLst>
                <a:ext uri="{FF2B5EF4-FFF2-40B4-BE49-F238E27FC236}">
                  <a16:creationId xmlns:a16="http://schemas.microsoft.com/office/drawing/2014/main" id="{AEE37ABE-44CC-534C-8FD4-DC982EA7AF70}"/>
                </a:ext>
              </a:extLst>
            </p:cNvPr>
            <p:cNvPicPr>
              <a:picLocks noChangeAspect="1"/>
            </p:cNvPicPr>
            <p:nvPr/>
          </p:nvPicPr>
          <p:blipFill>
            <a:blip r:embed="rId3"/>
            <a:stretch>
              <a:fillRect/>
            </a:stretch>
          </p:blipFill>
          <p:spPr>
            <a:xfrm>
              <a:off x="4870342" y="1295400"/>
              <a:ext cx="6858850" cy="2212053"/>
            </a:xfrm>
            <a:prstGeom prst="rect">
              <a:avLst/>
            </a:prstGeom>
          </p:spPr>
        </p:pic>
        <p:sp>
          <p:nvSpPr>
            <p:cNvPr id="15" name="矩形 4">
              <a:extLst>
                <a:ext uri="{FF2B5EF4-FFF2-40B4-BE49-F238E27FC236}">
                  <a16:creationId xmlns:a16="http://schemas.microsoft.com/office/drawing/2014/main" id="{52771BF0-D0D7-9D49-9F2B-9E5DD1778F68}"/>
                </a:ext>
              </a:extLst>
            </p:cNvPr>
            <p:cNvSpPr/>
            <p:nvPr/>
          </p:nvSpPr>
          <p:spPr>
            <a:xfrm>
              <a:off x="7013196" y="3429000"/>
              <a:ext cx="2573140" cy="450508"/>
            </a:xfrm>
            <a:prstGeom prst="rect">
              <a:avLst/>
            </a:prstGeom>
          </p:spPr>
          <p:txBody>
            <a:bodyPr wrap="none">
              <a:spAutoFit/>
            </a:bodyPr>
            <a:lstStyle/>
            <a:p>
              <a:pPr algn="ctr">
                <a:lnSpc>
                  <a:spcPct val="130000"/>
                </a:lnSpc>
              </a:pPr>
              <a:r>
                <a:rPr lang="en-US" altLang="zh-CN" sz="2000" b="1" dirty="0">
                  <a:latin typeface="Open Sans" panose="020B0606030504020204"/>
                </a:rPr>
                <a:t>Distributed Routing</a:t>
              </a:r>
            </a:p>
          </p:txBody>
        </p:sp>
      </p:grpSp>
      <p:grpSp>
        <p:nvGrpSpPr>
          <p:cNvPr id="16" name="组合 7">
            <a:extLst>
              <a:ext uri="{FF2B5EF4-FFF2-40B4-BE49-F238E27FC236}">
                <a16:creationId xmlns:a16="http://schemas.microsoft.com/office/drawing/2014/main" id="{466E179C-BCFB-2F40-B2BA-BEB9352C12E1}"/>
              </a:ext>
            </a:extLst>
          </p:cNvPr>
          <p:cNvGrpSpPr/>
          <p:nvPr/>
        </p:nvGrpSpPr>
        <p:grpSpPr>
          <a:xfrm>
            <a:off x="5181175" y="3898011"/>
            <a:ext cx="6858850" cy="2848806"/>
            <a:chOff x="4870342" y="4023779"/>
            <a:chExt cx="6858850" cy="2848806"/>
          </a:xfrm>
        </p:grpSpPr>
        <p:pic>
          <p:nvPicPr>
            <p:cNvPr id="17" name="图片 3">
              <a:extLst>
                <a:ext uri="{FF2B5EF4-FFF2-40B4-BE49-F238E27FC236}">
                  <a16:creationId xmlns:a16="http://schemas.microsoft.com/office/drawing/2014/main" id="{E2AFEBA3-83EC-7140-A04D-F1EB6AF5E0F1}"/>
                </a:ext>
              </a:extLst>
            </p:cNvPr>
            <p:cNvPicPr>
              <a:picLocks noChangeAspect="1"/>
            </p:cNvPicPr>
            <p:nvPr/>
          </p:nvPicPr>
          <p:blipFill>
            <a:blip r:embed="rId4"/>
            <a:stretch>
              <a:fillRect/>
            </a:stretch>
          </p:blipFill>
          <p:spPr>
            <a:xfrm>
              <a:off x="4870342" y="4023779"/>
              <a:ext cx="6858850" cy="2479281"/>
            </a:xfrm>
            <a:prstGeom prst="rect">
              <a:avLst/>
            </a:prstGeom>
          </p:spPr>
        </p:pic>
        <p:sp>
          <p:nvSpPr>
            <p:cNvPr id="18" name="矩形 92">
              <a:extLst>
                <a:ext uri="{FF2B5EF4-FFF2-40B4-BE49-F238E27FC236}">
                  <a16:creationId xmlns:a16="http://schemas.microsoft.com/office/drawing/2014/main" id="{9A81C3A2-76DD-704B-985F-E5C16E3E853A}"/>
                </a:ext>
              </a:extLst>
            </p:cNvPr>
            <p:cNvSpPr/>
            <p:nvPr/>
          </p:nvSpPr>
          <p:spPr>
            <a:xfrm>
              <a:off x="7012397" y="6422077"/>
              <a:ext cx="2574744" cy="450508"/>
            </a:xfrm>
            <a:prstGeom prst="rect">
              <a:avLst/>
            </a:prstGeom>
          </p:spPr>
          <p:txBody>
            <a:bodyPr wrap="none">
              <a:spAutoFit/>
            </a:bodyPr>
            <a:lstStyle/>
            <a:p>
              <a:pPr algn="ctr">
                <a:lnSpc>
                  <a:spcPct val="130000"/>
                </a:lnSpc>
              </a:pPr>
              <a:r>
                <a:rPr lang="en-US" altLang="zh-CN" sz="2000" b="1" dirty="0">
                  <a:latin typeface="Open Sans" panose="020B0606030504020204"/>
                </a:rPr>
                <a:t>Centralized Routing</a:t>
              </a:r>
            </a:p>
          </p:txBody>
        </p:sp>
      </p:grpSp>
    </p:spTree>
    <p:extLst>
      <p:ext uri="{BB962C8B-B14F-4D97-AF65-F5344CB8AC3E}">
        <p14:creationId xmlns:p14="http://schemas.microsoft.com/office/powerpoint/2010/main" val="3945323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Talk Outline</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11" name="文本框 10">
            <a:extLst>
              <a:ext uri="{FF2B5EF4-FFF2-40B4-BE49-F238E27FC236}">
                <a16:creationId xmlns:a16="http://schemas.microsoft.com/office/drawing/2014/main" id="{0937D2FF-5E9D-45AE-A10F-EC95C17393F6}"/>
              </a:ext>
            </a:extLst>
          </p:cNvPr>
          <p:cNvSpPr txBox="1"/>
          <p:nvPr/>
        </p:nvSpPr>
        <p:spPr>
          <a:xfrm>
            <a:off x="666750" y="1215467"/>
            <a:ext cx="10864850" cy="3894592"/>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Motivation</a:t>
            </a:r>
          </a:p>
          <a:p>
            <a:pPr marL="342900" indent="-342900">
              <a:lnSpc>
                <a:spcPct val="130000"/>
              </a:lnSpc>
              <a:buFont typeface="Arial" panose="020B0604020202020204" pitchFamily="34" charset="0"/>
              <a:buChar char="•"/>
            </a:pPr>
            <a:r>
              <a:rPr lang="en-US" altLang="zh-CN" sz="2400" dirty="0">
                <a:latin typeface="Open Sans" panose="020B0606030504020204"/>
              </a:rPr>
              <a:t>1. </a:t>
            </a:r>
            <a:r>
              <a:rPr lang="en-US" altLang="zh-CN" sz="2400" dirty="0" err="1">
                <a:latin typeface="Open Sans" panose="020B0606030504020204"/>
              </a:rPr>
              <a:t>TurboNet</a:t>
            </a:r>
            <a:r>
              <a:rPr lang="en-US" altLang="zh-CN" sz="2400" dirty="0">
                <a:latin typeface="Open Sans" panose="020B0606030504020204"/>
              </a:rPr>
              <a:t> Overview</a:t>
            </a:r>
          </a:p>
          <a:p>
            <a:pPr marL="342900" indent="-342900">
              <a:lnSpc>
                <a:spcPct val="130000"/>
              </a:lnSpc>
              <a:buFont typeface="Arial" panose="020B0604020202020204" pitchFamily="34" charset="0"/>
              <a:buChar char="•"/>
            </a:pPr>
            <a:r>
              <a:rPr lang="en-US" altLang="zh-CN" sz="2400" dirty="0">
                <a:latin typeface="Open Sans" panose="020B0606030504020204"/>
              </a:rPr>
              <a:t>2. Data Plane Emulation</a:t>
            </a:r>
          </a:p>
          <a:p>
            <a:pPr marL="800100" lvl="1" indent="-342900">
              <a:lnSpc>
                <a:spcPct val="130000"/>
              </a:lnSpc>
              <a:buFont typeface="Arial" panose="020B0604020202020204" pitchFamily="34" charset="0"/>
              <a:buChar char="•"/>
            </a:pPr>
            <a:r>
              <a:rPr lang="en-US" altLang="zh-CN" sz="2400" dirty="0">
                <a:latin typeface="Open Sans" panose="020B0606030504020204"/>
              </a:rPr>
              <a:t>Topology Emulation</a:t>
            </a:r>
          </a:p>
          <a:p>
            <a:pPr marL="800100" lvl="1" indent="-342900">
              <a:lnSpc>
                <a:spcPct val="130000"/>
              </a:lnSpc>
              <a:buFont typeface="Arial" panose="020B0604020202020204" pitchFamily="34" charset="0"/>
              <a:buChar char="•"/>
            </a:pPr>
            <a:r>
              <a:rPr lang="en-US" altLang="zh-CN" sz="2400" dirty="0">
                <a:latin typeface="Open Sans" panose="020B0606030504020204"/>
              </a:rPr>
              <a:t>Metric Emulation:</a:t>
            </a:r>
            <a:r>
              <a:rPr lang="zh-CN" altLang="en-US" sz="2400" dirty="0">
                <a:latin typeface="Open Sans" panose="020B0606030504020204"/>
              </a:rPr>
              <a:t> </a:t>
            </a:r>
            <a:r>
              <a:rPr lang="en-US" altLang="zh-CN" sz="2400" dirty="0">
                <a:latin typeface="Open Sans" panose="020B0606030504020204"/>
              </a:rPr>
              <a:t>Background Traffic, Link Loss, Link Delay</a:t>
            </a:r>
          </a:p>
          <a:p>
            <a:pPr marL="342900" indent="-342900">
              <a:lnSpc>
                <a:spcPct val="130000"/>
              </a:lnSpc>
              <a:buFont typeface="Arial" panose="020B0604020202020204" pitchFamily="34" charset="0"/>
              <a:buChar char="•"/>
            </a:pPr>
            <a:r>
              <a:rPr lang="en-US" altLang="zh-CN" sz="2400" dirty="0">
                <a:latin typeface="Open Sans" panose="020B0606030504020204"/>
              </a:rPr>
              <a:t>3. Control Plane Emulation</a:t>
            </a:r>
          </a:p>
          <a:p>
            <a:pPr marL="342900" indent="-342900">
              <a:lnSpc>
                <a:spcPct val="130000"/>
              </a:lnSpc>
              <a:buFont typeface="Arial" panose="020B0604020202020204" pitchFamily="34" charset="0"/>
              <a:buChar char="•"/>
            </a:pPr>
            <a:r>
              <a:rPr lang="en-US" altLang="zh-CN" sz="2400" b="1" dirty="0">
                <a:solidFill>
                  <a:schemeClr val="accent6"/>
                </a:solidFill>
                <a:latin typeface="Open Sans" panose="020B0606030504020204"/>
              </a:rPr>
              <a:t>4. Some Evaluation Results</a:t>
            </a:r>
          </a:p>
          <a:p>
            <a:pPr marL="342900" indent="-342900">
              <a:lnSpc>
                <a:spcPct val="130000"/>
              </a:lnSpc>
              <a:buFont typeface="Arial" panose="020B0604020202020204" pitchFamily="34" charset="0"/>
              <a:buChar char="•"/>
            </a:pPr>
            <a:r>
              <a:rPr lang="en-US" altLang="zh-CN" sz="2400" dirty="0">
                <a:latin typeface="Open Sans" panose="020B0606030504020204"/>
              </a:rPr>
              <a:t>5.</a:t>
            </a:r>
            <a:r>
              <a:rPr lang="zh-CN" altLang="en-US" sz="2400" dirty="0">
                <a:latin typeface="Open Sans" panose="020B0606030504020204"/>
              </a:rPr>
              <a:t> </a:t>
            </a:r>
            <a:r>
              <a:rPr lang="en-US" altLang="zh-CN" sz="2400" dirty="0">
                <a:latin typeface="Open Sans" panose="020B0606030504020204"/>
              </a:rPr>
              <a:t>Conclusion</a:t>
            </a:r>
          </a:p>
        </p:txBody>
      </p:sp>
      <p:sp>
        <p:nvSpPr>
          <p:cNvPr id="4" name="灯片编号占位符 3">
            <a:extLst>
              <a:ext uri="{FF2B5EF4-FFF2-40B4-BE49-F238E27FC236}">
                <a16:creationId xmlns:a16="http://schemas.microsoft.com/office/drawing/2014/main" id="{74601352-4B32-4DE6-9B8D-DD9E71680A4E}"/>
              </a:ext>
            </a:extLst>
          </p:cNvPr>
          <p:cNvSpPr>
            <a:spLocks noGrp="1"/>
          </p:cNvSpPr>
          <p:nvPr>
            <p:ph type="sldNum" sz="quarter" idx="12"/>
          </p:nvPr>
        </p:nvSpPr>
        <p:spPr/>
        <p:txBody>
          <a:bodyPr/>
          <a:lstStyle/>
          <a:p>
            <a:fld id="{A68A17F8-5D6C-45DB-8E4A-81848F6CB7CB}" type="slidenum">
              <a:rPr lang="ru-RU" smtClean="0"/>
              <a:t>40</a:t>
            </a:fld>
            <a:endParaRPr lang="ru-RU" dirty="0"/>
          </a:p>
        </p:txBody>
      </p:sp>
    </p:spTree>
    <p:extLst>
      <p:ext uri="{BB962C8B-B14F-4D97-AF65-F5344CB8AC3E}">
        <p14:creationId xmlns:p14="http://schemas.microsoft.com/office/powerpoint/2010/main" val="769933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Evaluation</a:t>
            </a:r>
            <a:r>
              <a:rPr lang="zh-CN" altLang="en-US" dirty="0">
                <a:latin typeface="Open Sans" panose="020B0606030504020204"/>
              </a:rPr>
              <a:t> </a:t>
            </a:r>
            <a:r>
              <a:rPr lang="en-US" altLang="zh-CN" dirty="0">
                <a:latin typeface="Open Sans" panose="020B0606030504020204"/>
              </a:rPr>
              <a:t>Setup</a:t>
            </a: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41</a:t>
            </a:fld>
            <a:endParaRPr lang="ru-RU"/>
          </a:p>
        </p:txBody>
      </p:sp>
      <p:sp>
        <p:nvSpPr>
          <p:cNvPr id="24" name="文本框 10">
            <a:extLst>
              <a:ext uri="{FF2B5EF4-FFF2-40B4-BE49-F238E27FC236}">
                <a16:creationId xmlns:a16="http://schemas.microsoft.com/office/drawing/2014/main" id="{C1923A13-64A4-AA4F-A5FB-C1194E3A7763}"/>
              </a:ext>
            </a:extLst>
          </p:cNvPr>
          <p:cNvSpPr txBox="1"/>
          <p:nvPr/>
        </p:nvSpPr>
        <p:spPr>
          <a:xfrm>
            <a:off x="665773" y="1797622"/>
            <a:ext cx="6052961" cy="3165162"/>
          </a:xfrm>
          <a:prstGeom prst="rect">
            <a:avLst/>
          </a:prstGeom>
          <a:noFill/>
        </p:spPr>
        <p:txBody>
          <a:bodyPr wrap="square" rtlCol="0">
            <a:spAutoFit/>
          </a:bodyPr>
          <a:lstStyle/>
          <a:p>
            <a:pPr>
              <a:lnSpc>
                <a:spcPct val="120000"/>
              </a:lnSpc>
            </a:pPr>
            <a:r>
              <a:rPr lang="en-US" altLang="zh-CN" sz="2400" b="1" dirty="0">
                <a:latin typeface="Open Sans" panose="020B0606030504020204"/>
              </a:rPr>
              <a:t>Test-bed</a:t>
            </a:r>
          </a:p>
          <a:p>
            <a:pPr marL="342900" indent="-342900">
              <a:lnSpc>
                <a:spcPct val="120000"/>
              </a:lnSpc>
              <a:buFont typeface="Arial" panose="020B0604020202020204" pitchFamily="34" charset="0"/>
              <a:buChar char="•"/>
            </a:pPr>
            <a:r>
              <a:rPr lang="en-US" altLang="zh-CN" sz="2400" dirty="0">
                <a:latin typeface="Open Sans" panose="020B0606030504020204"/>
              </a:rPr>
              <a:t>One</a:t>
            </a:r>
            <a:r>
              <a:rPr lang="zh-CN" altLang="en-US" sz="2400" dirty="0">
                <a:latin typeface="Open Sans" panose="020B0606030504020204"/>
              </a:rPr>
              <a:t> </a:t>
            </a:r>
            <a:r>
              <a:rPr lang="en-US" altLang="zh-CN" sz="2400" dirty="0">
                <a:latin typeface="Open Sans" panose="020B0606030504020204"/>
              </a:rPr>
              <a:t>Barefoot</a:t>
            </a:r>
            <a:r>
              <a:rPr lang="zh-CN" altLang="en-US" sz="2400" dirty="0">
                <a:latin typeface="Open Sans" panose="020B0606030504020204"/>
              </a:rPr>
              <a:t> </a:t>
            </a:r>
            <a:r>
              <a:rPr lang="en-US" altLang="zh-CN" sz="2400" dirty="0">
                <a:latin typeface="Open Sans" panose="020B0606030504020204"/>
              </a:rPr>
              <a:t>Tofino</a:t>
            </a:r>
            <a:r>
              <a:rPr lang="zh-CN" altLang="en-US" sz="2400" dirty="0">
                <a:latin typeface="Open Sans" panose="020B0606030504020204"/>
              </a:rPr>
              <a:t> </a:t>
            </a:r>
            <a:r>
              <a:rPr lang="en-US" altLang="zh-CN" sz="2400" dirty="0">
                <a:latin typeface="Open Sans" panose="020B0606030504020204"/>
              </a:rPr>
              <a:t>Switch</a:t>
            </a:r>
          </a:p>
          <a:p>
            <a:pPr marL="800100" lvl="1" indent="-342900">
              <a:lnSpc>
                <a:spcPct val="120000"/>
              </a:lnSpc>
              <a:buFont typeface="Arial" panose="020B0604020202020204" pitchFamily="34" charset="0"/>
              <a:buChar char="•"/>
            </a:pPr>
            <a:r>
              <a:rPr lang="en-US" altLang="zh-CN" sz="2400" dirty="0">
                <a:latin typeface="Open Sans" panose="020B0606030504020204"/>
              </a:rPr>
              <a:t>Intel Pentium 4-core 1.60GHz CPU</a:t>
            </a:r>
          </a:p>
          <a:p>
            <a:pPr marL="800100" lvl="1" indent="-342900">
              <a:lnSpc>
                <a:spcPct val="120000"/>
              </a:lnSpc>
              <a:buFont typeface="Arial" panose="020B0604020202020204" pitchFamily="34" charset="0"/>
              <a:buChar char="•"/>
            </a:pPr>
            <a:r>
              <a:rPr lang="en-US" altLang="zh-CN" sz="2400" dirty="0">
                <a:latin typeface="Open Sans" panose="020B0606030504020204"/>
              </a:rPr>
              <a:t>8GiB memory</a:t>
            </a:r>
          </a:p>
          <a:p>
            <a:pPr marL="800100" lvl="1" indent="-342900">
              <a:lnSpc>
                <a:spcPct val="120000"/>
              </a:lnSpc>
              <a:buFont typeface="Arial" panose="020B0604020202020204" pitchFamily="34" charset="0"/>
              <a:buChar char="•"/>
            </a:pPr>
            <a:r>
              <a:rPr lang="en-US" altLang="zh-CN" sz="2400" dirty="0">
                <a:latin typeface="Open Sans" panose="020B0606030504020204"/>
              </a:rPr>
              <a:t>2 pipelines (3.2Tbps)</a:t>
            </a:r>
          </a:p>
          <a:p>
            <a:pPr marL="342900" indent="-342900">
              <a:lnSpc>
                <a:spcPct val="120000"/>
              </a:lnSpc>
              <a:buFont typeface="Arial" panose="020B0604020202020204" pitchFamily="34" charset="0"/>
              <a:buChar char="•"/>
            </a:pPr>
            <a:r>
              <a:rPr lang="en-US" altLang="zh-CN" sz="2400" dirty="0">
                <a:latin typeface="Open Sans" panose="020B0606030504020204"/>
              </a:rPr>
              <a:t>Two</a:t>
            </a:r>
            <a:r>
              <a:rPr lang="zh-CN" altLang="en-US" sz="2400" dirty="0">
                <a:latin typeface="Open Sans" panose="020B0606030504020204"/>
              </a:rPr>
              <a:t> </a:t>
            </a:r>
            <a:r>
              <a:rPr lang="en-US" altLang="zh-CN" sz="2400" dirty="0">
                <a:latin typeface="Open Sans" panose="020B0606030504020204"/>
              </a:rPr>
              <a:t>servers</a:t>
            </a:r>
          </a:p>
          <a:p>
            <a:pPr marL="800100" lvl="1" indent="-342900">
              <a:lnSpc>
                <a:spcPct val="120000"/>
              </a:lnSpc>
              <a:buFont typeface="Arial" panose="020B0604020202020204" pitchFamily="34" charset="0"/>
              <a:buChar char="•"/>
            </a:pPr>
            <a:r>
              <a:rPr lang="en-US" altLang="zh-CN" sz="2400" i="1" dirty="0">
                <a:latin typeface="Open Sans" panose="020B0606030504020204"/>
              </a:rPr>
              <a:t>12-core Intel Xeon E5-2620 2.40GHz CPU</a:t>
            </a:r>
          </a:p>
        </p:txBody>
      </p:sp>
      <p:grpSp>
        <p:nvGrpSpPr>
          <p:cNvPr id="2" name="Group 1">
            <a:extLst>
              <a:ext uri="{FF2B5EF4-FFF2-40B4-BE49-F238E27FC236}">
                <a16:creationId xmlns:a16="http://schemas.microsoft.com/office/drawing/2014/main" id="{4C77A5DA-6F8A-2142-ACCA-AFE4075C1476}"/>
              </a:ext>
            </a:extLst>
          </p:cNvPr>
          <p:cNvGrpSpPr/>
          <p:nvPr/>
        </p:nvGrpSpPr>
        <p:grpSpPr>
          <a:xfrm>
            <a:off x="6505139" y="2054015"/>
            <a:ext cx="5298424" cy="1969504"/>
            <a:chOff x="3459501" y="4255374"/>
            <a:chExt cx="5298424" cy="1969504"/>
          </a:xfrm>
        </p:grpSpPr>
        <p:sp>
          <p:nvSpPr>
            <p:cNvPr id="28" name="Rectangle 27">
              <a:extLst>
                <a:ext uri="{FF2B5EF4-FFF2-40B4-BE49-F238E27FC236}">
                  <a16:creationId xmlns:a16="http://schemas.microsoft.com/office/drawing/2014/main" id="{EAD05BD6-CEB5-9A45-9D4B-E57E5B7E9D46}"/>
                </a:ext>
              </a:extLst>
            </p:cNvPr>
            <p:cNvSpPr/>
            <p:nvPr/>
          </p:nvSpPr>
          <p:spPr>
            <a:xfrm>
              <a:off x="3459501" y="5180053"/>
              <a:ext cx="1340110" cy="707886"/>
            </a:xfrm>
            <a:prstGeom prst="rect">
              <a:avLst/>
            </a:prstGeom>
          </p:spPr>
          <p:txBody>
            <a:bodyPr wrap="none">
              <a:spAutoFit/>
            </a:bodyPr>
            <a:lstStyle/>
            <a:p>
              <a:pPr algn="ctr"/>
              <a:r>
                <a:rPr lang="en-US" altLang="zh-CN" sz="2000" dirty="0">
                  <a:latin typeface="Open Sans" panose="020B0606030504020204"/>
                </a:rPr>
                <a:t>Intel XL710</a:t>
              </a:r>
            </a:p>
            <a:p>
              <a:pPr algn="ctr"/>
              <a:r>
                <a:rPr lang="en-US" altLang="zh-CN" sz="2000" dirty="0">
                  <a:latin typeface="Open Sans" panose="020B0606030504020204"/>
                </a:rPr>
                <a:t>(40Gbps) </a:t>
              </a:r>
              <a:endParaRPr lang="en-US" sz="2000"/>
            </a:p>
          </p:txBody>
        </p:sp>
        <p:sp>
          <p:nvSpPr>
            <p:cNvPr id="29" name="Rectangle 28">
              <a:extLst>
                <a:ext uri="{FF2B5EF4-FFF2-40B4-BE49-F238E27FC236}">
                  <a16:creationId xmlns:a16="http://schemas.microsoft.com/office/drawing/2014/main" id="{3C9FE035-ABB5-5E49-9CDD-7C51D714057A}"/>
                </a:ext>
              </a:extLst>
            </p:cNvPr>
            <p:cNvSpPr/>
            <p:nvPr/>
          </p:nvSpPr>
          <p:spPr>
            <a:xfrm>
              <a:off x="6841631" y="5180053"/>
              <a:ext cx="1916294" cy="707886"/>
            </a:xfrm>
            <a:prstGeom prst="rect">
              <a:avLst/>
            </a:prstGeom>
          </p:spPr>
          <p:txBody>
            <a:bodyPr wrap="none">
              <a:spAutoFit/>
            </a:bodyPr>
            <a:lstStyle/>
            <a:p>
              <a:pPr algn="ctr"/>
              <a:r>
                <a:rPr lang="en-US" altLang="zh-CN" sz="2000" dirty="0">
                  <a:latin typeface="Open Sans" panose="020B0606030504020204"/>
                </a:rPr>
                <a:t>Intel 82599ES</a:t>
              </a:r>
              <a:r>
                <a:rPr lang="zh-CN" altLang="en-US" sz="2000" dirty="0">
                  <a:latin typeface="Open Sans" panose="020B0606030504020204"/>
                </a:rPr>
                <a:t> *</a:t>
              </a:r>
              <a:r>
                <a:rPr lang="en-US" altLang="zh-CN" sz="2000" dirty="0">
                  <a:latin typeface="Open Sans" panose="020B0606030504020204"/>
                </a:rPr>
                <a:t>2</a:t>
              </a:r>
            </a:p>
            <a:p>
              <a:pPr algn="ctr"/>
              <a:r>
                <a:rPr lang="en-US" altLang="zh-CN" sz="2000" dirty="0">
                  <a:latin typeface="Open Sans" panose="020B0606030504020204"/>
                </a:rPr>
                <a:t>(10Gbps)</a:t>
              </a:r>
              <a:endParaRPr lang="en-US" sz="2000"/>
            </a:p>
          </p:txBody>
        </p:sp>
        <p:sp>
          <p:nvSpPr>
            <p:cNvPr id="31" name="矩形: 圆角 38">
              <a:extLst>
                <a:ext uri="{FF2B5EF4-FFF2-40B4-BE49-F238E27FC236}">
                  <a16:creationId xmlns:a16="http://schemas.microsoft.com/office/drawing/2014/main" id="{8726AB7D-4972-FC4A-A935-6815754AD7B2}"/>
                </a:ext>
              </a:extLst>
            </p:cNvPr>
            <p:cNvSpPr/>
            <p:nvPr/>
          </p:nvSpPr>
          <p:spPr>
            <a:xfrm>
              <a:off x="4476782" y="5863149"/>
              <a:ext cx="936000" cy="360000"/>
            </a:xfrm>
            <a:prstGeom prst="roundRect">
              <a:avLst>
                <a:gd name="adj" fmla="val 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i="1" dirty="0">
                  <a:solidFill>
                    <a:schemeClr val="tx1"/>
                  </a:solidFill>
                  <a:latin typeface="Open Sans" panose="020B0606030504020204"/>
                </a:rPr>
                <a:t>Server 1</a:t>
              </a:r>
              <a:endParaRPr lang="zh-CN" altLang="en-US" sz="2000" b="1" dirty="0">
                <a:solidFill>
                  <a:schemeClr val="tx1"/>
                </a:solidFill>
              </a:endParaRPr>
            </a:p>
          </p:txBody>
        </p:sp>
        <p:cxnSp>
          <p:nvCxnSpPr>
            <p:cNvPr id="32" name="直接箭头连接符 91">
              <a:extLst>
                <a:ext uri="{FF2B5EF4-FFF2-40B4-BE49-F238E27FC236}">
                  <a16:creationId xmlns:a16="http://schemas.microsoft.com/office/drawing/2014/main" id="{C3041085-CDEE-564B-AF3E-47AD7359BCDF}"/>
                </a:ext>
              </a:extLst>
            </p:cNvPr>
            <p:cNvCxnSpPr>
              <a:cxnSpLocks/>
            </p:cNvCxnSpPr>
            <p:nvPr/>
          </p:nvCxnSpPr>
          <p:spPr>
            <a:xfrm>
              <a:off x="4944782" y="5159277"/>
              <a:ext cx="0" cy="720000"/>
            </a:xfrm>
            <a:prstGeom prst="straightConnector1">
              <a:avLst/>
            </a:prstGeom>
            <a:ln w="2857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33" name="矩形: 圆角 38">
              <a:extLst>
                <a:ext uri="{FF2B5EF4-FFF2-40B4-BE49-F238E27FC236}">
                  <a16:creationId xmlns:a16="http://schemas.microsoft.com/office/drawing/2014/main" id="{915799E0-F3D5-4A48-8FC0-E5F422EDC73B}"/>
                </a:ext>
              </a:extLst>
            </p:cNvPr>
            <p:cNvSpPr/>
            <p:nvPr/>
          </p:nvSpPr>
          <p:spPr>
            <a:xfrm>
              <a:off x="6161810" y="5864878"/>
              <a:ext cx="936000" cy="360000"/>
            </a:xfrm>
            <a:prstGeom prst="roundRect">
              <a:avLst>
                <a:gd name="adj" fmla="val 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i="1" dirty="0">
                  <a:solidFill>
                    <a:schemeClr val="tx1"/>
                  </a:solidFill>
                  <a:latin typeface="Open Sans" panose="020B0606030504020204"/>
                </a:rPr>
                <a:t>Server 2</a:t>
              </a:r>
              <a:endParaRPr lang="zh-CN" altLang="en-US" sz="2000" b="1" dirty="0">
                <a:solidFill>
                  <a:schemeClr val="tx1"/>
                </a:solidFill>
              </a:endParaRPr>
            </a:p>
          </p:txBody>
        </p:sp>
        <p:grpSp>
          <p:nvGrpSpPr>
            <p:cNvPr id="30" name="Group 29">
              <a:extLst>
                <a:ext uri="{FF2B5EF4-FFF2-40B4-BE49-F238E27FC236}">
                  <a16:creationId xmlns:a16="http://schemas.microsoft.com/office/drawing/2014/main" id="{8CEE4E20-A514-C74C-8671-F82691091B0D}"/>
                </a:ext>
              </a:extLst>
            </p:cNvPr>
            <p:cNvGrpSpPr/>
            <p:nvPr/>
          </p:nvGrpSpPr>
          <p:grpSpPr>
            <a:xfrm>
              <a:off x="4409650" y="4255374"/>
              <a:ext cx="2755291" cy="887279"/>
              <a:chOff x="4476781" y="4255374"/>
              <a:chExt cx="2755291" cy="887279"/>
            </a:xfrm>
          </p:grpSpPr>
          <p:sp>
            <p:nvSpPr>
              <p:cNvPr id="34" name="矩形: 圆角 38">
                <a:extLst>
                  <a:ext uri="{FF2B5EF4-FFF2-40B4-BE49-F238E27FC236}">
                    <a16:creationId xmlns:a16="http://schemas.microsoft.com/office/drawing/2014/main" id="{65678130-2EC4-BC47-AA7B-CFA611B5B2D2}"/>
                  </a:ext>
                </a:extLst>
              </p:cNvPr>
              <p:cNvSpPr/>
              <p:nvPr/>
            </p:nvSpPr>
            <p:spPr>
              <a:xfrm>
                <a:off x="4810426" y="4706763"/>
                <a:ext cx="2088000" cy="360000"/>
              </a:xfrm>
              <a:prstGeom prst="roundRect">
                <a:avLst>
                  <a:gd name="adj" fmla="val 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i="1" dirty="0">
                    <a:solidFill>
                      <a:schemeClr val="tx1"/>
                    </a:solidFill>
                    <a:latin typeface="Open Sans" panose="020B0606030504020204"/>
                  </a:rPr>
                  <a:t>Emulated Topology</a:t>
                </a:r>
                <a:endParaRPr lang="zh-CN" altLang="en-US" sz="2000" dirty="0">
                  <a:solidFill>
                    <a:schemeClr val="tx1"/>
                  </a:solidFill>
                </a:endParaRPr>
              </a:p>
            </p:txBody>
          </p:sp>
          <p:sp>
            <p:nvSpPr>
              <p:cNvPr id="35" name="矩形: 圆角 45">
                <a:extLst>
                  <a:ext uri="{FF2B5EF4-FFF2-40B4-BE49-F238E27FC236}">
                    <a16:creationId xmlns:a16="http://schemas.microsoft.com/office/drawing/2014/main" id="{84ACBF29-49D3-EB4E-BCA3-FC8B4A155FE8}"/>
                  </a:ext>
                </a:extLst>
              </p:cNvPr>
              <p:cNvSpPr/>
              <p:nvPr/>
            </p:nvSpPr>
            <p:spPr>
              <a:xfrm>
                <a:off x="4476781" y="4255374"/>
                <a:ext cx="2755291" cy="887279"/>
              </a:xfrm>
              <a:prstGeom prst="roundRect">
                <a:avLst>
                  <a:gd name="adj" fmla="val 225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r>
                  <a:rPr lang="en-US" altLang="zh-CN" sz="2000" i="1" dirty="0">
                    <a:solidFill>
                      <a:schemeClr val="tx1"/>
                    </a:solidFill>
                    <a:latin typeface="Open Sans" panose="020B0606030504020204"/>
                  </a:rPr>
                  <a:t>Programmable Switch</a:t>
                </a:r>
                <a:endParaRPr lang="zh-CN" altLang="en-US" sz="2000" b="1" dirty="0">
                  <a:solidFill>
                    <a:schemeClr val="tx1"/>
                  </a:solidFill>
                </a:endParaRPr>
              </a:p>
            </p:txBody>
          </p:sp>
        </p:grpSp>
        <p:cxnSp>
          <p:nvCxnSpPr>
            <p:cNvPr id="36" name="直接箭头连接符 91">
              <a:extLst>
                <a:ext uri="{FF2B5EF4-FFF2-40B4-BE49-F238E27FC236}">
                  <a16:creationId xmlns:a16="http://schemas.microsoft.com/office/drawing/2014/main" id="{C7B2B159-A9A1-0847-A66B-FFB78D1BE2E3}"/>
                </a:ext>
              </a:extLst>
            </p:cNvPr>
            <p:cNvCxnSpPr>
              <a:cxnSpLocks/>
            </p:cNvCxnSpPr>
            <p:nvPr/>
          </p:nvCxnSpPr>
          <p:spPr>
            <a:xfrm>
              <a:off x="6712936" y="5159276"/>
              <a:ext cx="0" cy="720000"/>
            </a:xfrm>
            <a:prstGeom prst="straightConnector1">
              <a:avLst/>
            </a:prstGeom>
            <a:ln w="2857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直接箭头连接符 91">
              <a:extLst>
                <a:ext uri="{FF2B5EF4-FFF2-40B4-BE49-F238E27FC236}">
                  <a16:creationId xmlns:a16="http://schemas.microsoft.com/office/drawing/2014/main" id="{8646B69F-8286-DA48-A914-0E73F6189936}"/>
                </a:ext>
              </a:extLst>
            </p:cNvPr>
            <p:cNvCxnSpPr>
              <a:cxnSpLocks/>
            </p:cNvCxnSpPr>
            <p:nvPr/>
          </p:nvCxnSpPr>
          <p:spPr>
            <a:xfrm>
              <a:off x="6596560" y="5159277"/>
              <a:ext cx="0" cy="720000"/>
            </a:xfrm>
            <a:prstGeom prst="straightConnector1">
              <a:avLst/>
            </a:prstGeom>
            <a:ln w="2857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93909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 Capability</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42</a:t>
            </a:fld>
            <a:endParaRPr lang="ru-RU"/>
          </a:p>
        </p:txBody>
      </p:sp>
      <mc:AlternateContent xmlns:mc="http://schemas.openxmlformats.org/markup-compatibility/2006" xmlns:a14="http://schemas.microsoft.com/office/drawing/2010/main">
        <mc:Choice Requires="a14">
          <p:graphicFrame>
            <p:nvGraphicFramePr>
              <p:cNvPr id="4" name="Content Placeholder 4">
                <a:extLst>
                  <a:ext uri="{FF2B5EF4-FFF2-40B4-BE49-F238E27FC236}">
                    <a16:creationId xmlns:a16="http://schemas.microsoft.com/office/drawing/2014/main" id="{41F348A4-032C-854A-8376-F5BB633218DE}"/>
                  </a:ext>
                </a:extLst>
              </p:cNvPr>
              <p:cNvGraphicFramePr>
                <a:graphicFrameLocks/>
              </p:cNvGraphicFramePr>
              <p:nvPr>
                <p:extLst>
                  <p:ext uri="{D42A27DB-BD31-4B8C-83A1-F6EECF244321}">
                    <p14:modId xmlns:p14="http://schemas.microsoft.com/office/powerpoint/2010/main" val="3422567042"/>
                  </p:ext>
                </p:extLst>
              </p:nvPr>
            </p:nvGraphicFramePr>
            <p:xfrm>
              <a:off x="1954435" y="1348074"/>
              <a:ext cx="8283131" cy="3459120"/>
            </p:xfrm>
            <a:graphic>
              <a:graphicData uri="http://schemas.openxmlformats.org/drawingml/2006/table">
                <a:tbl>
                  <a:tblPr firstRow="1" bandRow="1">
                    <a:tableStyleId>{5C22544A-7EE6-4342-B048-85BDC9FD1C3A}</a:tableStyleId>
                  </a:tblPr>
                  <a:tblGrid>
                    <a:gridCol w="724207">
                      <a:extLst>
                        <a:ext uri="{9D8B030D-6E8A-4147-A177-3AD203B41FA5}">
                          <a16:colId xmlns:a16="http://schemas.microsoft.com/office/drawing/2014/main" val="20000"/>
                        </a:ext>
                      </a:extLst>
                    </a:gridCol>
                    <a:gridCol w="1855784">
                      <a:extLst>
                        <a:ext uri="{9D8B030D-6E8A-4147-A177-3AD203B41FA5}">
                          <a16:colId xmlns:a16="http://schemas.microsoft.com/office/drawing/2014/main" val="20001"/>
                        </a:ext>
                      </a:extLst>
                    </a:gridCol>
                    <a:gridCol w="1403153">
                      <a:extLst>
                        <a:ext uri="{9D8B030D-6E8A-4147-A177-3AD203B41FA5}">
                          <a16:colId xmlns:a16="http://schemas.microsoft.com/office/drawing/2014/main" val="20003"/>
                        </a:ext>
                      </a:extLst>
                    </a:gridCol>
                    <a:gridCol w="1448417">
                      <a:extLst>
                        <a:ext uri="{9D8B030D-6E8A-4147-A177-3AD203B41FA5}">
                          <a16:colId xmlns:a16="http://schemas.microsoft.com/office/drawing/2014/main" val="20004"/>
                        </a:ext>
                      </a:extLst>
                    </a:gridCol>
                    <a:gridCol w="1403153">
                      <a:extLst>
                        <a:ext uri="{9D8B030D-6E8A-4147-A177-3AD203B41FA5}">
                          <a16:colId xmlns:a16="http://schemas.microsoft.com/office/drawing/2014/main" val="20006"/>
                        </a:ext>
                      </a:extLst>
                    </a:gridCol>
                    <a:gridCol w="1448417">
                      <a:extLst>
                        <a:ext uri="{9D8B030D-6E8A-4147-A177-3AD203B41FA5}">
                          <a16:colId xmlns:a16="http://schemas.microsoft.com/office/drawing/2014/main" val="20005"/>
                        </a:ext>
                      </a:extLst>
                    </a:gridCol>
                  </a:tblGrid>
                  <a:tr h="360000">
                    <a:tc rowSpan="3" gridSpan="2">
                      <a:txBody>
                        <a:bodyPr/>
                        <a:lstStyle/>
                        <a:p>
                          <a:pPr algn="ctr"/>
                          <a:r>
                            <a:rPr lang="en-US" altLang="zh-CN" sz="1600" b="1">
                              <a:solidFill>
                                <a:schemeClr val="tx1"/>
                              </a:solidFill>
                            </a:rPr>
                            <a:t>Topology</a:t>
                          </a:r>
                          <a:endParaRPr lang="en-US" sz="1600" b="1">
                            <a:solidFill>
                              <a:schemeClr val="tx1"/>
                            </a:solidFill>
                          </a:endParaRP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endParaRPr lang="en-US"/>
                        </a:p>
                      </a:txBody>
                      <a:tcPr/>
                    </a:tc>
                    <a:tc gridSpan="4">
                      <a:txBody>
                        <a:bodyPr/>
                        <a:lstStyle/>
                        <a:p>
                          <a:pPr algn="ctr"/>
                          <a:r>
                            <a:rPr lang="en-US" altLang="zh-CN" sz="1600" b="1" dirty="0">
                              <a:solidFill>
                                <a:schemeClr val="tx1"/>
                              </a:solidFill>
                            </a:rPr>
                            <a:t>TurboNet</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8400">
                    <a:tc gridSpan="2" vMerge="1">
                      <a:txBody>
                        <a:bodyPr/>
                        <a:lstStyle/>
                        <a:p>
                          <a:endParaRPr lang="en-US"/>
                        </a:p>
                      </a:txBody>
                      <a:tcPr/>
                    </a:tc>
                    <a:tc hMerge="1" vMerge="1">
                      <a:txBody>
                        <a:bodyPr/>
                        <a:lstStyle/>
                        <a:p>
                          <a:endParaRPr lang="en-US"/>
                        </a:p>
                      </a:txBody>
                      <a:tcPr/>
                    </a:tc>
                    <a:tc gridSpan="2">
                      <a:txBody>
                        <a:bodyPr/>
                        <a:lstStyle/>
                        <a:p>
                          <a:pPr algn="ctr"/>
                          <a:r>
                            <a:rPr lang="en-US" altLang="zh-CN" sz="1600" b="1">
                              <a:solidFill>
                                <a:schemeClr val="tx1"/>
                              </a:solidFill>
                            </a:rPr>
                            <a:t>2</a:t>
                          </a:r>
                          <a:r>
                            <a:rPr lang="en-US" sz="1600" b="1">
                              <a:solidFill>
                                <a:schemeClr val="tx1"/>
                              </a:solidFill>
                            </a:rPr>
                            <a:t>-Pipe</a:t>
                          </a:r>
                          <a:r>
                            <a:rPr lang="zh-CN" altLang="en-US" sz="1600" b="1">
                              <a:solidFill>
                                <a:schemeClr val="tx1"/>
                              </a:solidFill>
                            </a:rPr>
                            <a:t> </a:t>
                          </a:r>
                          <a:r>
                            <a:rPr lang="en-US" altLang="zh-CN" sz="1600" b="1">
                              <a:solidFill>
                                <a:schemeClr val="tx1"/>
                              </a:solidFill>
                            </a:rPr>
                            <a:t>(32</a:t>
                          </a:r>
                          <a:r>
                            <a:rPr lang="zh-CN" altLang="en-US" sz="1600" b="1">
                              <a:solidFill>
                                <a:schemeClr val="tx1"/>
                              </a:solidFill>
                            </a:rPr>
                            <a:t>*</a:t>
                          </a:r>
                          <a:r>
                            <a:rPr lang="en-US" altLang="zh-CN" sz="1600" b="1">
                              <a:solidFill>
                                <a:schemeClr val="tx1"/>
                              </a:solidFill>
                            </a:rPr>
                            <a:t>100G)</a:t>
                          </a: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altLang="zh-CN" sz="1600" b="1">
                              <a:solidFill>
                                <a:schemeClr val="tx1"/>
                              </a:solidFill>
                            </a:rPr>
                            <a:t>4</a:t>
                          </a:r>
                          <a:r>
                            <a:rPr lang="en-US" sz="1600" b="1">
                              <a:solidFill>
                                <a:schemeClr val="tx1"/>
                              </a:solidFill>
                            </a:rPr>
                            <a:t>-Pipe</a:t>
                          </a:r>
                          <a:r>
                            <a:rPr lang="zh-CN" altLang="en-US" sz="1600" b="1">
                              <a:solidFill>
                                <a:schemeClr val="tx1"/>
                              </a:solidFill>
                            </a:rPr>
                            <a:t> </a:t>
                          </a:r>
                          <a:r>
                            <a:rPr lang="en-US" altLang="zh-CN" sz="1600" b="1">
                              <a:solidFill>
                                <a:schemeClr val="tx1"/>
                              </a:solidFill>
                            </a:rPr>
                            <a:t>(64</a:t>
                          </a:r>
                          <a:r>
                            <a:rPr lang="zh-CN" altLang="en-US" sz="1600" b="1">
                              <a:solidFill>
                                <a:schemeClr val="tx1"/>
                              </a:solidFill>
                            </a:rPr>
                            <a:t>*</a:t>
                          </a:r>
                          <a:r>
                            <a:rPr lang="en-US" altLang="zh-CN" sz="1600" b="1">
                              <a:solidFill>
                                <a:schemeClr val="tx1"/>
                              </a:solidFill>
                            </a:rPr>
                            <a:t>100G)</a:t>
                          </a:r>
                          <a:endParaRPr lang="en-US" sz="1600" b="1">
                            <a:solidFill>
                              <a:schemeClr val="tx1"/>
                            </a:solidFill>
                          </a:endParaRP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60000">
                    <a:tc gridSpan="2" vMerge="1">
                      <a:txBody>
                        <a:bodyPr/>
                        <a:lstStyle/>
                        <a:p>
                          <a:pPr algn="ctr"/>
                          <a:endParaRPr lang="en-US" sz="1400" b="1">
                            <a:solidFill>
                              <a:schemeClr val="tx1"/>
                            </a:solidFill>
                          </a:endParaRP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0000">
                    <a:tc rowSpan="3">
                      <a:txBody>
                        <a:bodyPr/>
                        <a:lstStyle/>
                        <a:p>
                          <a:pPr algn="ctr"/>
                          <a:r>
                            <a:rPr lang="en-US" altLang="zh-CN" sz="1600" b="0">
                              <a:solidFill>
                                <a:schemeClr val="tx1"/>
                              </a:solidFill>
                            </a:rPr>
                            <a:t>Fat</a:t>
                          </a:r>
                          <a:r>
                            <a:rPr lang="en-US" altLang="zh-CN" sz="1600" b="0" baseline="0">
                              <a:solidFill>
                                <a:schemeClr val="tx1"/>
                              </a:solidFill>
                            </a:rPr>
                            <a:t>-</a:t>
                          </a:r>
                          <a:r>
                            <a:rPr lang="en-US" altLang="zh-CN" sz="1600" b="0">
                              <a:solidFill>
                                <a:schemeClr val="tx1"/>
                              </a:solidFill>
                            </a:rPr>
                            <a:t>Tree</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𝑘</m:t>
                                </m:r>
                                <m:r>
                                  <a:rPr lang="en-US" altLang="zh-CN" sz="1600" b="0" i="1">
                                    <a:solidFill>
                                      <a:schemeClr val="tx1"/>
                                    </a:solidFill>
                                    <a:latin typeface="Cambria Math" charset="0"/>
                                  </a:rPr>
                                  <m:t>=4</m:t>
                                </m:r>
                              </m:oMath>
                            </m:oMathPara>
                          </a14:m>
                          <a:endParaRPr lang="en-US" sz="1600" b="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≤25</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≤25</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≤40</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≤40</m:t>
                                </m:r>
                                <m:r>
                                  <a:rPr lang="en-US" altLang="zh-CN" sz="1600" b="0" i="1">
                                    <a:solidFill>
                                      <a:schemeClr val="tx1"/>
                                    </a:solidFill>
                                    <a:latin typeface="Cambria Math" charset="0"/>
                                    <a:ea typeface="Cambria Math" charset="0"/>
                                    <a:cs typeface="Cambria Math" charset="0"/>
                                  </a:rPr>
                                  <m:t>𝐺</m:t>
                                </m:r>
                              </m:oMath>
                            </m:oMathPara>
                          </a14:m>
                          <a:endParaRPr lang="en-US" sz="1600" i="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𝑘</m:t>
                                </m:r>
                                <m:r>
                                  <a:rPr lang="en-US" altLang="zh-CN" sz="1600" b="0" i="1">
                                    <a:solidFill>
                                      <a:schemeClr val="tx1"/>
                                    </a:solidFill>
                                    <a:latin typeface="Cambria Math" charset="0"/>
                                  </a:rPr>
                                  <m:t>=6</m:t>
                                </m:r>
                              </m:oMath>
                            </m:oMathPara>
                          </a14:m>
                          <a:endParaRPr lang="en-US" sz="1600" b="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≤8.3</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≤20</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𝑘</m:t>
                                </m:r>
                                <m:r>
                                  <a:rPr lang="en-US" altLang="zh-CN" sz="1600" b="0" i="1">
                                    <a:solidFill>
                                      <a:schemeClr val="tx1"/>
                                    </a:solidFill>
                                    <a:latin typeface="Cambria Math" charset="0"/>
                                  </a:rPr>
                                  <m:t>=8</m:t>
                                </m:r>
                              </m:oMath>
                            </m:oMathPara>
                          </a14:m>
                          <a:endParaRPr lang="en-US" sz="1600" b="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US" altLang="zh-CN" sz="1600">
                                    <a:solidFill>
                                      <a:schemeClr val="tx1"/>
                                    </a:solidFill>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≤6.2</m:t>
                                </m:r>
                                <m:r>
                                  <a:rPr lang="en-US" altLang="zh-CN" sz="1600" b="0" i="1">
                                    <a:solidFill>
                                      <a:schemeClr val="tx1"/>
                                    </a:solidFill>
                                    <a:latin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0000">
                    <a:tc rowSpan="2">
                      <a:txBody>
                        <a:bodyPr/>
                        <a:lstStyle/>
                        <a:p>
                          <a:pPr algn="ctr"/>
                          <a:r>
                            <a:rPr lang="en-US" altLang="zh-CN" sz="1600" b="0">
                              <a:solidFill>
                                <a:schemeClr val="tx1"/>
                              </a:solidFill>
                            </a:rPr>
                            <a:t>VL2</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𝐿𝑖𝑛𝑘</m:t>
                                </m:r>
                                <m:r>
                                  <a:rPr lang="en-US" altLang="zh-CN" sz="1600" b="0" i="1">
                                    <a:solidFill>
                                      <a:schemeClr val="tx1"/>
                                    </a:solidFill>
                                    <a:latin typeface="Cambria Math" charset="0"/>
                                  </a:rPr>
                                  <m:t>=1</m:t>
                                </m:r>
                                <m:r>
                                  <a:rPr lang="en-US" altLang="zh-CN" sz="1600" b="0" i="1">
                                    <a:solidFill>
                                      <a:schemeClr val="tx1"/>
                                    </a:solidFill>
                                    <a:latin typeface="Cambria Math" charset="0"/>
                                  </a:rPr>
                                  <m:t>𝐺</m:t>
                                </m:r>
                                <m:r>
                                  <a:rPr lang="en-US" altLang="zh-CN" sz="1600" b="0" i="1">
                                    <a:solidFill>
                                      <a:schemeClr val="tx1"/>
                                    </a:solidFill>
                                    <a:latin typeface="Cambria Math" charset="0"/>
                                  </a:rPr>
                                  <m:t>,10</m:t>
                                </m:r>
                                <m:r>
                                  <a:rPr lang="en-US" altLang="zh-CN" sz="1600" b="0" i="1">
                                    <a:solidFill>
                                      <a:schemeClr val="tx1"/>
                                    </a:solidFill>
                                    <a:latin typeface="Cambria Math" charset="0"/>
                                  </a:rPr>
                                  <m:t>𝐺</m:t>
                                </m:r>
                              </m:oMath>
                            </m:oMathPara>
                          </a14:m>
                          <a:endParaRPr lang="en-US" altLang="zh-CN" sz="1600" b="0" i="1">
                            <a:solidFill>
                              <a:schemeClr val="tx1"/>
                            </a:solidFill>
                            <a:latin typeface="Cambria Math"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16</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≤20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36</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44</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𝐿𝑖𝑛𝑘</m:t>
                                </m:r>
                                <m:r>
                                  <a:rPr lang="en-US" altLang="zh-CN" sz="1600" b="0" i="1">
                                    <a:solidFill>
                                      <a:schemeClr val="tx1"/>
                                    </a:solidFill>
                                    <a:latin typeface="Cambria Math" charset="0"/>
                                  </a:rPr>
                                  <m:t>=10</m:t>
                                </m:r>
                                <m:r>
                                  <a:rPr lang="en-US" altLang="zh-CN" sz="1600" b="0" i="1">
                                    <a:solidFill>
                                      <a:schemeClr val="tx1"/>
                                    </a:solidFill>
                                    <a:latin typeface="Cambria Math" charset="0"/>
                                  </a:rPr>
                                  <m:t>𝐺</m:t>
                                </m:r>
                                <m:r>
                                  <a:rPr lang="en-US" altLang="zh-CN" sz="1600" b="0" i="1">
                                    <a:solidFill>
                                      <a:schemeClr val="tx1"/>
                                    </a:solidFill>
                                    <a:latin typeface="Cambria Math" charset="0"/>
                                  </a:rPr>
                                  <m:t>,40</m:t>
                                </m:r>
                                <m:r>
                                  <a:rPr lang="en-US" altLang="zh-CN" sz="1600" b="0" i="1">
                                    <a:solidFill>
                                      <a:schemeClr val="tx1"/>
                                    </a:solidFill>
                                    <a:latin typeface="Cambria Math" charset="0"/>
                                  </a:rPr>
                                  <m:t>𝐺</m:t>
                                </m:r>
                              </m:oMath>
                            </m:oMathPara>
                          </a14:m>
                          <a:endParaRPr lang="en-US" altLang="zh-CN" sz="1600" b="0" i="1">
                            <a:solidFill>
                              <a:schemeClr val="tx1"/>
                            </a:solidFill>
                            <a:latin typeface="Cambria Math"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20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≤20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≤4</m:t>
                                </m:r>
                                <m:r>
                                  <a:rPr lang="en-US" altLang="zh-CN" sz="1600" b="0" i="1">
                                    <a:solidFill>
                                      <a:schemeClr val="tx1"/>
                                    </a:solidFill>
                                    <a:latin typeface="Cambria Math" charset="0"/>
                                  </a:rPr>
                                  <m:t>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≤4</m:t>
                                </m:r>
                                <m:r>
                                  <a:rPr lang="en-US" altLang="zh-CN" sz="1600" b="0" i="1">
                                    <a:solidFill>
                                      <a:schemeClr val="tx1"/>
                                    </a:solidFill>
                                    <a:latin typeface="Cambria Math" charset="0"/>
                                  </a:rPr>
                                  <m:t>0</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0000">
                    <a:tc gridSpan="2">
                      <a:txBody>
                        <a:bodyPr/>
                        <a:lstStyle/>
                        <a:p>
                          <a:pPr algn="ctr"/>
                          <a:r>
                            <a:rPr lang="en-US" sz="1600" b="0" i="0">
                              <a:effectLst/>
                              <a:latin typeface="+mj-lt"/>
                            </a:rPr>
                            <a:t>261</a:t>
                          </a:r>
                          <a:r>
                            <a:rPr lang="en-US" sz="1600" b="0">
                              <a:effectLst/>
                            </a:rPr>
                            <a:t> Internet </a:t>
                          </a:r>
                          <a:r>
                            <a:rPr lang="en-US" altLang="zh-CN" sz="1600" b="0">
                              <a:effectLst/>
                            </a:rPr>
                            <a:t>T</a:t>
                          </a:r>
                          <a:r>
                            <a:rPr lang="en-US" sz="1600" b="0">
                              <a:effectLst/>
                            </a:rPr>
                            <a:t>opologies</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i="1">
                                    <a:solidFill>
                                      <a:schemeClr val="tx1"/>
                                    </a:solidFill>
                                    <a:latin typeface="Cambria Math" charset="0"/>
                                  </a:rPr>
                                  <m:t>19</m:t>
                                </m:r>
                                <m:r>
                                  <a:rPr lang="en-US" altLang="zh-CN" sz="1600" b="0" i="1">
                                    <a:solidFill>
                                      <a:schemeClr val="tx1"/>
                                    </a:solidFill>
                                    <a:latin typeface="Cambria Math" charset="0"/>
                                  </a:rPr>
                                  <m:t>9</m:t>
                                </m:r>
                                <m:r>
                                  <a:rPr lang="zh-CN" altLang="en-US" sz="1600" b="0" i="1">
                                    <a:solidFill>
                                      <a:schemeClr val="tx1"/>
                                    </a:solidFill>
                                    <a:latin typeface="Cambria Math" charset="0"/>
                                  </a:rPr>
                                  <m:t> </m:t>
                                </m:r>
                                <m:r>
                                  <a:rPr lang="en-US" altLang="zh-CN" sz="1600" b="0" i="1">
                                    <a:solidFill>
                                      <a:schemeClr val="tx1"/>
                                    </a:solidFill>
                                    <a:latin typeface="Cambria Math" charset="0"/>
                                  </a:rPr>
                                  <m:t>(76.2%)</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a:solidFill>
                                      <a:schemeClr val="tx1"/>
                                    </a:solidFill>
                                    <a:latin typeface="Cambria Math" charset="0"/>
                                  </a:rPr>
                                  <m:t>2</m:t>
                                </m:r>
                                <m:r>
                                  <a:rPr lang="en-US" sz="1600" b="0" i="1">
                                    <a:solidFill>
                                      <a:schemeClr val="tx1"/>
                                    </a:solidFill>
                                    <a:latin typeface="Cambria Math" charset="0"/>
                                  </a:rPr>
                                  <m:t>5</m:t>
                                </m:r>
                                <m:r>
                                  <a:rPr lang="en-US" altLang="zh-CN" sz="1600" b="0" i="1">
                                    <a:solidFill>
                                      <a:schemeClr val="tx1"/>
                                    </a:solidFill>
                                    <a:latin typeface="Cambria Math" charset="0"/>
                                  </a:rPr>
                                  <m:t>9</m:t>
                                </m:r>
                                <m:r>
                                  <a:rPr lang="en-US" sz="1600" i="1">
                                    <a:solidFill>
                                      <a:schemeClr val="tx1"/>
                                    </a:solidFill>
                                    <a:latin typeface="Cambria Math" charset="0"/>
                                  </a:rPr>
                                  <m:t> </m:t>
                                </m:r>
                                <m:r>
                                  <a:rPr lang="en-US" sz="1600" b="0" i="0">
                                    <a:solidFill>
                                      <a:schemeClr val="tx1"/>
                                    </a:solidFill>
                                    <a:latin typeface="Cambria Math" charset="0"/>
                                  </a:rPr>
                                  <m:t>(</m:t>
                                </m:r>
                                <m:r>
                                  <a:rPr lang="en-US" sz="1600" i="1">
                                    <a:solidFill>
                                      <a:schemeClr val="tx1"/>
                                    </a:solidFill>
                                    <a:latin typeface="Cambria Math" charset="0"/>
                                  </a:rPr>
                                  <m:t>9</m:t>
                                </m:r>
                                <m:r>
                                  <a:rPr lang="en-US" altLang="zh-CN" sz="1600" b="0" i="1">
                                    <a:solidFill>
                                      <a:schemeClr val="tx1"/>
                                    </a:solidFill>
                                    <a:latin typeface="Cambria Math" charset="0"/>
                                  </a:rPr>
                                  <m:t>9</m:t>
                                </m:r>
                                <m:r>
                                  <a:rPr lang="en-US" sz="1600" i="1">
                                    <a:solidFill>
                                      <a:schemeClr val="tx1"/>
                                    </a:solidFill>
                                    <a:latin typeface="Cambria Math" charset="0"/>
                                  </a:rPr>
                                  <m:t>.</m:t>
                                </m:r>
                                <m:r>
                                  <a:rPr lang="en-US" altLang="zh-CN" sz="1600" b="0" i="1">
                                    <a:solidFill>
                                      <a:schemeClr val="tx1"/>
                                    </a:solidFill>
                                    <a:latin typeface="Cambria Math" charset="0"/>
                                  </a:rPr>
                                  <m:t>2</m:t>
                                </m:r>
                                <m:r>
                                  <a:rPr lang="en-US" sz="1600" i="1">
                                    <a:solidFill>
                                      <a:schemeClr val="tx1"/>
                                    </a:solidFill>
                                    <a:latin typeface="Cambria Math" charset="0"/>
                                  </a:rPr>
                                  <m:t>%</m:t>
                                </m:r>
                                <m:r>
                                  <a:rPr lang="en-US" sz="1600" b="0" i="0">
                                    <a:solidFill>
                                      <a:schemeClr val="tx1"/>
                                    </a:solidFill>
                                    <a:latin typeface="Cambria Math" charset="0"/>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i="1">
                                    <a:solidFill>
                                      <a:schemeClr val="tx1"/>
                                    </a:solidFill>
                                    <a:latin typeface="Cambria Math" charset="0"/>
                                  </a:rPr>
                                  <m:t>24</m:t>
                                </m:r>
                                <m:r>
                                  <a:rPr lang="en-US" altLang="zh-CN" sz="1600" b="0" i="1">
                                    <a:solidFill>
                                      <a:schemeClr val="tx1"/>
                                    </a:solidFill>
                                    <a:latin typeface="Cambria Math" charset="0"/>
                                  </a:rPr>
                                  <m:t>8 (</m:t>
                                </m:r>
                                <m:r>
                                  <a:rPr lang="en-US" altLang="zh-CN" sz="1600" i="1">
                                    <a:solidFill>
                                      <a:schemeClr val="tx1"/>
                                    </a:solidFill>
                                    <a:latin typeface="Cambria Math" charset="0"/>
                                  </a:rPr>
                                  <m:t>9</m:t>
                                </m:r>
                                <m:r>
                                  <a:rPr lang="en-US" altLang="zh-CN" sz="1600" b="0" i="1">
                                    <a:solidFill>
                                      <a:schemeClr val="tx1"/>
                                    </a:solidFill>
                                    <a:latin typeface="Cambria Math" charset="0"/>
                                  </a:rPr>
                                  <m:t>5</m:t>
                                </m:r>
                                <m:r>
                                  <a:rPr lang="en-US" altLang="zh-CN" sz="1600" i="1">
                                    <a:solidFill>
                                      <a:schemeClr val="tx1"/>
                                    </a:solidFill>
                                    <a:latin typeface="Cambria Math" charset="0"/>
                                  </a:rPr>
                                  <m:t>.</m:t>
                                </m:r>
                                <m:r>
                                  <a:rPr lang="en-US" altLang="zh-CN" sz="1600" b="0" i="1">
                                    <a:solidFill>
                                      <a:schemeClr val="tx1"/>
                                    </a:solidFill>
                                    <a:latin typeface="Cambria Math" charset="0"/>
                                  </a:rPr>
                                  <m:t>0</m:t>
                                </m:r>
                                <m:r>
                                  <a:rPr lang="en-US" altLang="zh-CN" sz="1600" i="1">
                                    <a:solidFill>
                                      <a:schemeClr val="tx1"/>
                                    </a:solidFill>
                                    <a:latin typeface="Cambria Math" charset="0"/>
                                  </a:rPr>
                                  <m:t>%</m:t>
                                </m:r>
                                <m:r>
                                  <a:rPr lang="en-US" altLang="zh-CN" sz="1600" b="0" i="1">
                                    <a:solidFill>
                                      <a:schemeClr val="tx1"/>
                                    </a:solidFill>
                                    <a:latin typeface="Cambria Math" charset="0"/>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600" i="1">
                                    <a:solidFill>
                                      <a:schemeClr val="tx1"/>
                                    </a:solidFill>
                                    <a:latin typeface="Cambria Math" charset="0"/>
                                  </a:rPr>
                                  <m:t>2</m:t>
                                </m:r>
                                <m:r>
                                  <a:rPr lang="en-US" altLang="zh-CN" sz="1600" b="0" i="1">
                                    <a:solidFill>
                                      <a:schemeClr val="tx1"/>
                                    </a:solidFill>
                                    <a:latin typeface="Cambria Math" charset="0"/>
                                  </a:rPr>
                                  <m:t>60</m:t>
                                </m:r>
                                <m:r>
                                  <a:rPr lang="en-US" sz="1600" i="1">
                                    <a:solidFill>
                                      <a:schemeClr val="tx1"/>
                                    </a:solidFill>
                                    <a:latin typeface="Cambria Math" charset="0"/>
                                  </a:rPr>
                                  <m:t> </m:t>
                                </m:r>
                                <m:r>
                                  <a:rPr lang="en-US" sz="1600" b="0" i="0">
                                    <a:solidFill>
                                      <a:schemeClr val="tx1"/>
                                    </a:solidFill>
                                    <a:latin typeface="Cambria Math" charset="0"/>
                                  </a:rPr>
                                  <m:t>(</m:t>
                                </m:r>
                                <m:r>
                                  <a:rPr lang="en-US" sz="1600" i="1">
                                    <a:solidFill>
                                      <a:schemeClr val="tx1"/>
                                    </a:solidFill>
                                    <a:latin typeface="Cambria Math" charset="0"/>
                                  </a:rPr>
                                  <m:t>99.</m:t>
                                </m:r>
                                <m:r>
                                  <a:rPr lang="en-US" altLang="zh-CN" sz="1600" b="0" i="1">
                                    <a:solidFill>
                                      <a:schemeClr val="tx1"/>
                                    </a:solidFill>
                                    <a:latin typeface="Cambria Math" charset="0"/>
                                  </a:rPr>
                                  <m:t>6</m:t>
                                </m:r>
                                <m:r>
                                  <a:rPr lang="en-US" sz="1600" i="1">
                                    <a:solidFill>
                                      <a:schemeClr val="tx1"/>
                                    </a:solidFill>
                                    <a:latin typeface="Cambria Math" charset="0"/>
                                  </a:rPr>
                                  <m:t>%</m:t>
                                </m:r>
                                <m:r>
                                  <a:rPr lang="en-US" sz="1600" b="0" i="0">
                                    <a:solidFill>
                                      <a:schemeClr val="tx1"/>
                                    </a:solidFill>
                                    <a:latin typeface="Cambria Math" charset="0"/>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mc:Choice>
        <mc:Fallback xmlns="">
          <p:graphicFrame>
            <p:nvGraphicFramePr>
              <p:cNvPr id="4" name="Content Placeholder 4">
                <a:extLst>
                  <a:ext uri="{FF2B5EF4-FFF2-40B4-BE49-F238E27FC236}">
                    <a16:creationId xmlns:a16="http://schemas.microsoft.com/office/drawing/2014/main" id="{41F348A4-032C-854A-8376-F5BB633218DE}"/>
                  </a:ext>
                </a:extLst>
              </p:cNvPr>
              <p:cNvGraphicFramePr>
                <a:graphicFrameLocks/>
              </p:cNvGraphicFramePr>
              <p:nvPr>
                <p:extLst>
                  <p:ext uri="{D42A27DB-BD31-4B8C-83A1-F6EECF244321}">
                    <p14:modId xmlns:p14="http://schemas.microsoft.com/office/powerpoint/2010/main" val="3422567042"/>
                  </p:ext>
                </p:extLst>
              </p:nvPr>
            </p:nvGraphicFramePr>
            <p:xfrm>
              <a:off x="1954435" y="1348074"/>
              <a:ext cx="8283131" cy="3459120"/>
            </p:xfrm>
            <a:graphic>
              <a:graphicData uri="http://schemas.openxmlformats.org/drawingml/2006/table">
                <a:tbl>
                  <a:tblPr firstRow="1" bandRow="1">
                    <a:tableStyleId>{5C22544A-7EE6-4342-B048-85BDC9FD1C3A}</a:tableStyleId>
                  </a:tblPr>
                  <a:tblGrid>
                    <a:gridCol w="724207">
                      <a:extLst>
                        <a:ext uri="{9D8B030D-6E8A-4147-A177-3AD203B41FA5}">
                          <a16:colId xmlns:a16="http://schemas.microsoft.com/office/drawing/2014/main" val="20000"/>
                        </a:ext>
                      </a:extLst>
                    </a:gridCol>
                    <a:gridCol w="1855784">
                      <a:extLst>
                        <a:ext uri="{9D8B030D-6E8A-4147-A177-3AD203B41FA5}">
                          <a16:colId xmlns:a16="http://schemas.microsoft.com/office/drawing/2014/main" val="20001"/>
                        </a:ext>
                      </a:extLst>
                    </a:gridCol>
                    <a:gridCol w="1403153">
                      <a:extLst>
                        <a:ext uri="{9D8B030D-6E8A-4147-A177-3AD203B41FA5}">
                          <a16:colId xmlns:a16="http://schemas.microsoft.com/office/drawing/2014/main" val="20003"/>
                        </a:ext>
                      </a:extLst>
                    </a:gridCol>
                    <a:gridCol w="1448417">
                      <a:extLst>
                        <a:ext uri="{9D8B030D-6E8A-4147-A177-3AD203B41FA5}">
                          <a16:colId xmlns:a16="http://schemas.microsoft.com/office/drawing/2014/main" val="20004"/>
                        </a:ext>
                      </a:extLst>
                    </a:gridCol>
                    <a:gridCol w="1403153">
                      <a:extLst>
                        <a:ext uri="{9D8B030D-6E8A-4147-A177-3AD203B41FA5}">
                          <a16:colId xmlns:a16="http://schemas.microsoft.com/office/drawing/2014/main" val="20006"/>
                        </a:ext>
                      </a:extLst>
                    </a:gridCol>
                    <a:gridCol w="1448417">
                      <a:extLst>
                        <a:ext uri="{9D8B030D-6E8A-4147-A177-3AD203B41FA5}">
                          <a16:colId xmlns:a16="http://schemas.microsoft.com/office/drawing/2014/main" val="20005"/>
                        </a:ext>
                      </a:extLst>
                    </a:gridCol>
                  </a:tblGrid>
                  <a:tr h="360000">
                    <a:tc rowSpan="3" gridSpan="2">
                      <a:txBody>
                        <a:bodyPr/>
                        <a:lstStyle/>
                        <a:p>
                          <a:pPr algn="ctr"/>
                          <a:r>
                            <a:rPr lang="en-US" altLang="zh-CN" sz="1600" b="1">
                              <a:solidFill>
                                <a:schemeClr val="tx1"/>
                              </a:solidFill>
                            </a:rPr>
                            <a:t>Topology</a:t>
                          </a:r>
                          <a:endParaRPr lang="en-US" sz="1600" b="1">
                            <a:solidFill>
                              <a:schemeClr val="tx1"/>
                            </a:solidFill>
                          </a:endParaRP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endParaRPr lang="en-US"/>
                        </a:p>
                      </a:txBody>
                      <a:tcPr/>
                    </a:tc>
                    <a:tc gridSpan="4">
                      <a:txBody>
                        <a:bodyPr/>
                        <a:lstStyle/>
                        <a:p>
                          <a:pPr algn="ctr"/>
                          <a:r>
                            <a:rPr lang="en-US" altLang="zh-CN" sz="1600" b="1" dirty="0">
                              <a:solidFill>
                                <a:schemeClr val="tx1"/>
                              </a:solidFill>
                            </a:rPr>
                            <a:t>TurboNet</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79120">
                    <a:tc gridSpan="2" vMerge="1">
                      <a:txBody>
                        <a:bodyPr/>
                        <a:lstStyle/>
                        <a:p>
                          <a:endParaRPr lang="en-US"/>
                        </a:p>
                      </a:txBody>
                      <a:tcPr/>
                    </a:tc>
                    <a:tc hMerge="1" vMerge="1">
                      <a:txBody>
                        <a:bodyPr/>
                        <a:lstStyle/>
                        <a:p>
                          <a:endParaRPr lang="en-US"/>
                        </a:p>
                      </a:txBody>
                      <a:tcPr/>
                    </a:tc>
                    <a:tc gridSpan="2">
                      <a:txBody>
                        <a:bodyPr/>
                        <a:lstStyle/>
                        <a:p>
                          <a:pPr algn="ctr"/>
                          <a:r>
                            <a:rPr lang="en-US" altLang="zh-CN" sz="1600" b="1">
                              <a:solidFill>
                                <a:schemeClr val="tx1"/>
                              </a:solidFill>
                            </a:rPr>
                            <a:t>2</a:t>
                          </a:r>
                          <a:r>
                            <a:rPr lang="en-US" sz="1600" b="1">
                              <a:solidFill>
                                <a:schemeClr val="tx1"/>
                              </a:solidFill>
                            </a:rPr>
                            <a:t>-Pipe</a:t>
                          </a:r>
                          <a:r>
                            <a:rPr lang="zh-CN" altLang="en-US" sz="1600" b="1">
                              <a:solidFill>
                                <a:schemeClr val="tx1"/>
                              </a:solidFill>
                            </a:rPr>
                            <a:t> </a:t>
                          </a:r>
                          <a:r>
                            <a:rPr lang="en-US" altLang="zh-CN" sz="1600" b="1">
                              <a:solidFill>
                                <a:schemeClr val="tx1"/>
                              </a:solidFill>
                            </a:rPr>
                            <a:t>(32</a:t>
                          </a:r>
                          <a:r>
                            <a:rPr lang="zh-CN" altLang="en-US" sz="1600" b="1">
                              <a:solidFill>
                                <a:schemeClr val="tx1"/>
                              </a:solidFill>
                            </a:rPr>
                            <a:t>*</a:t>
                          </a:r>
                          <a:r>
                            <a:rPr lang="en-US" altLang="zh-CN" sz="1600" b="1">
                              <a:solidFill>
                                <a:schemeClr val="tx1"/>
                              </a:solidFill>
                            </a:rPr>
                            <a:t>100G)</a:t>
                          </a: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altLang="zh-CN" sz="1600" b="1">
                              <a:solidFill>
                                <a:schemeClr val="tx1"/>
                              </a:solidFill>
                            </a:rPr>
                            <a:t>4</a:t>
                          </a:r>
                          <a:r>
                            <a:rPr lang="en-US" sz="1600" b="1">
                              <a:solidFill>
                                <a:schemeClr val="tx1"/>
                              </a:solidFill>
                            </a:rPr>
                            <a:t>-Pipe</a:t>
                          </a:r>
                          <a:r>
                            <a:rPr lang="zh-CN" altLang="en-US" sz="1600" b="1">
                              <a:solidFill>
                                <a:schemeClr val="tx1"/>
                              </a:solidFill>
                            </a:rPr>
                            <a:t> </a:t>
                          </a:r>
                          <a:r>
                            <a:rPr lang="en-US" altLang="zh-CN" sz="1600" b="1">
                              <a:solidFill>
                                <a:schemeClr val="tx1"/>
                              </a:solidFill>
                            </a:rPr>
                            <a:t>(64</a:t>
                          </a:r>
                          <a:r>
                            <a:rPr lang="zh-CN" altLang="en-US" sz="1600" b="1">
                              <a:solidFill>
                                <a:schemeClr val="tx1"/>
                              </a:solidFill>
                            </a:rPr>
                            <a:t>*</a:t>
                          </a:r>
                          <a:r>
                            <a:rPr lang="en-US" altLang="zh-CN" sz="1600" b="1">
                              <a:solidFill>
                                <a:schemeClr val="tx1"/>
                              </a:solidFill>
                            </a:rPr>
                            <a:t>100G)</a:t>
                          </a:r>
                          <a:endParaRPr lang="en-US" sz="1600" b="1">
                            <a:solidFill>
                              <a:schemeClr val="tx1"/>
                            </a:solidFill>
                          </a:endParaRP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60000">
                    <a:tc gridSpan="2" vMerge="1">
                      <a:txBody>
                        <a:bodyPr/>
                        <a:lstStyle/>
                        <a:p>
                          <a:pPr algn="ctr"/>
                          <a:endParaRPr lang="en-US" sz="1400" b="1">
                            <a:solidFill>
                              <a:schemeClr val="tx1"/>
                            </a:solidFill>
                          </a:endParaRP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0000">
                    <a:tc rowSpan="3">
                      <a:txBody>
                        <a:bodyPr/>
                        <a:lstStyle/>
                        <a:p>
                          <a:pPr algn="ctr"/>
                          <a:r>
                            <a:rPr lang="en-US" altLang="zh-CN" sz="1600" b="0">
                              <a:solidFill>
                                <a:schemeClr val="tx1"/>
                              </a:solidFill>
                            </a:rPr>
                            <a:t>Fat</a:t>
                          </a:r>
                          <a:r>
                            <a:rPr lang="en-US" altLang="zh-CN" sz="1600" b="0" baseline="0">
                              <a:solidFill>
                                <a:schemeClr val="tx1"/>
                              </a:solidFill>
                            </a:rPr>
                            <a:t>-</a:t>
                          </a:r>
                          <a:r>
                            <a:rPr lang="en-US" altLang="zh-CN" sz="1600" b="0">
                              <a:solidFill>
                                <a:schemeClr val="tx1"/>
                              </a:solidFill>
                            </a:rPr>
                            <a:t>Tree</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375000" r="-306122" b="-521429"/>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375000" r="-309091" b="-521429"/>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375000" r="-195652" b="-521429"/>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375000" r="-102703" b="-521429"/>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375000" b="-521429"/>
                          </a:stretch>
                        </a:blipFill>
                      </a:tcPr>
                    </a:tc>
                    <a:extLst>
                      <a:ext uri="{0D108BD9-81ED-4DB2-BD59-A6C34878D82A}">
                        <a16:rowId xmlns:a16="http://schemas.microsoft.com/office/drawing/2014/main" val="10002"/>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475000" r="-306122" b="-421429"/>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475000" r="-195652" b="-421429"/>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475000" b="-421429"/>
                          </a:stretch>
                        </a:blipFill>
                      </a:tcPr>
                    </a:tc>
                    <a:extLst>
                      <a:ext uri="{0D108BD9-81ED-4DB2-BD59-A6C34878D82A}">
                        <a16:rowId xmlns:a16="http://schemas.microsoft.com/office/drawing/2014/main" val="10003"/>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555172" r="-306122" b="-306897"/>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555172" r="-195652" b="-306897"/>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555172" b="-306897"/>
                          </a:stretch>
                        </a:blipFill>
                      </a:tcPr>
                    </a:tc>
                    <a:extLst>
                      <a:ext uri="{0D108BD9-81ED-4DB2-BD59-A6C34878D82A}">
                        <a16:rowId xmlns:a16="http://schemas.microsoft.com/office/drawing/2014/main" val="10004"/>
                      </a:ext>
                    </a:extLst>
                  </a:tr>
                  <a:tr h="360000">
                    <a:tc rowSpan="2">
                      <a:txBody>
                        <a:bodyPr/>
                        <a:lstStyle/>
                        <a:p>
                          <a:pPr algn="ctr"/>
                          <a:r>
                            <a:rPr lang="en-US" altLang="zh-CN" sz="1600" b="0">
                              <a:solidFill>
                                <a:schemeClr val="tx1"/>
                              </a:solidFill>
                            </a:rPr>
                            <a:t>VL2</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678571" r="-306122" b="-2178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678571" r="-309091" b="-2178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678571" r="-195652" b="-2178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678571" r="-102703" b="-217857"/>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678571" b="-217857"/>
                          </a:stretch>
                        </a:blipFill>
                      </a:tcPr>
                    </a:tc>
                    <a:extLst>
                      <a:ext uri="{0D108BD9-81ED-4DB2-BD59-A6C34878D82A}">
                        <a16:rowId xmlns:a16="http://schemas.microsoft.com/office/drawing/2014/main" val="10005"/>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751724" r="-306122" b="-110345"/>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751724" r="-309091" b="-110345"/>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751724" r="-195652" b="-110345"/>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751724" r="-102703" b="-110345"/>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751724" b="-110345"/>
                          </a:stretch>
                        </a:blipFill>
                      </a:tcPr>
                    </a:tc>
                    <a:extLst>
                      <a:ext uri="{0D108BD9-81ED-4DB2-BD59-A6C34878D82A}">
                        <a16:rowId xmlns:a16="http://schemas.microsoft.com/office/drawing/2014/main" val="10006"/>
                      </a:ext>
                    </a:extLst>
                  </a:tr>
                  <a:tr h="360000">
                    <a:tc gridSpan="2">
                      <a:txBody>
                        <a:bodyPr/>
                        <a:lstStyle/>
                        <a:p>
                          <a:pPr algn="ctr"/>
                          <a:r>
                            <a:rPr lang="en-US" sz="1600" b="0" i="0">
                              <a:effectLst/>
                              <a:latin typeface="+mj-lt"/>
                            </a:rPr>
                            <a:t>261</a:t>
                          </a:r>
                          <a:r>
                            <a:rPr lang="en-US" sz="1600" b="0">
                              <a:effectLst/>
                            </a:rPr>
                            <a:t> Internet </a:t>
                          </a:r>
                          <a:r>
                            <a:rPr lang="en-US" altLang="zh-CN" sz="1600" b="0">
                              <a:effectLst/>
                            </a:rPr>
                            <a:t>T</a:t>
                          </a:r>
                          <a:r>
                            <a:rPr lang="en-US" sz="1600" b="0">
                              <a:effectLst/>
                            </a:rPr>
                            <a:t>opologies</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882143" r="-309091" b="-14286"/>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882143" r="-195652" b="-14286"/>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882143" r="-102703" b="-14286"/>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882143" b="-14286"/>
                          </a:stretch>
                        </a:blipFill>
                      </a:tcPr>
                    </a:tc>
                    <a:extLst>
                      <a:ext uri="{0D108BD9-81ED-4DB2-BD59-A6C34878D82A}">
                        <a16:rowId xmlns:a16="http://schemas.microsoft.com/office/drawing/2014/main" val="10007"/>
                      </a:ext>
                    </a:extLst>
                  </a:tr>
                </a:tbl>
              </a:graphicData>
            </a:graphic>
          </p:graphicFrame>
        </mc:Fallback>
      </mc:AlternateContent>
      <p:sp>
        <p:nvSpPr>
          <p:cNvPr id="6" name="Rounded Rectangle 5">
            <a:extLst>
              <a:ext uri="{FF2B5EF4-FFF2-40B4-BE49-F238E27FC236}">
                <a16:creationId xmlns:a16="http://schemas.microsoft.com/office/drawing/2014/main" id="{02510B58-5E6A-DC46-8D51-960BCE3C6A8E}"/>
              </a:ext>
            </a:extLst>
          </p:cNvPr>
          <p:cNvSpPr/>
          <p:nvPr/>
        </p:nvSpPr>
        <p:spPr>
          <a:xfrm>
            <a:off x="7439357" y="2665034"/>
            <a:ext cx="2699625" cy="1073022"/>
          </a:xfrm>
          <a:prstGeom prst="round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10">
            <a:extLst>
              <a:ext uri="{FF2B5EF4-FFF2-40B4-BE49-F238E27FC236}">
                <a16:creationId xmlns:a16="http://schemas.microsoft.com/office/drawing/2014/main" id="{04DF1227-ABED-2446-A475-3E50E621CED2}"/>
              </a:ext>
            </a:extLst>
          </p:cNvPr>
          <p:cNvSpPr txBox="1"/>
          <p:nvPr/>
        </p:nvSpPr>
        <p:spPr>
          <a:xfrm>
            <a:off x="3139084" y="5050499"/>
            <a:ext cx="5913832" cy="830997"/>
          </a:xfrm>
          <a:prstGeom prst="rect">
            <a:avLst/>
          </a:prstGeom>
          <a:noFill/>
        </p:spPr>
        <p:txBody>
          <a:bodyPr wrap="square" rtlCol="0">
            <a:spAutoFit/>
          </a:bodyPr>
          <a:lstStyle/>
          <a:p>
            <a:r>
              <a:rPr lang="en-US" altLang="zh-CN" sz="2400" dirty="0">
                <a:solidFill>
                  <a:schemeClr val="accent6"/>
                </a:solidFill>
                <a:latin typeface="Open Sans" panose="020B0606030504020204"/>
              </a:rPr>
              <a:t>PM</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VS.</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QM</a:t>
            </a:r>
          </a:p>
          <a:p>
            <a:pPr marL="342900" indent="-342900">
              <a:buFont typeface="Arial" panose="020B0604020202020204" pitchFamily="34" charset="0"/>
              <a:buChar char="•"/>
            </a:pPr>
            <a:r>
              <a:rPr lang="en-US" altLang="zh-CN" sz="2400" dirty="0">
                <a:solidFill>
                  <a:schemeClr val="accent6"/>
                </a:solidFill>
                <a:latin typeface="Open Sans" panose="020B0606030504020204"/>
              </a:rPr>
              <a:t>Fat-tree:</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k=4</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for</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PM, k=8</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for</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QM</a:t>
            </a:r>
          </a:p>
        </p:txBody>
      </p:sp>
      <p:sp>
        <p:nvSpPr>
          <p:cNvPr id="9" name="Rectangle 8">
            <a:extLst>
              <a:ext uri="{FF2B5EF4-FFF2-40B4-BE49-F238E27FC236}">
                <a16:creationId xmlns:a16="http://schemas.microsoft.com/office/drawing/2014/main" id="{239125D3-347F-FF42-A343-32B131D26D77}"/>
              </a:ext>
            </a:extLst>
          </p:cNvPr>
          <p:cNvSpPr/>
          <p:nvPr/>
        </p:nvSpPr>
        <p:spPr>
          <a:xfrm>
            <a:off x="2414944" y="6308079"/>
            <a:ext cx="7724038" cy="461665"/>
          </a:xfrm>
          <a:prstGeom prst="rect">
            <a:avLst/>
          </a:prstGeom>
        </p:spPr>
        <p:txBody>
          <a:bodyPr wrap="none">
            <a:spAutoFit/>
          </a:bodyPr>
          <a:lstStyle/>
          <a:p>
            <a:r>
              <a:rPr lang="en-US" altLang="zh-CN" sz="2400" dirty="0">
                <a:latin typeface="Open Sans" panose="020B0606030504020204"/>
              </a:rPr>
              <a:t>Note:</a:t>
            </a:r>
            <a:r>
              <a:rPr lang="zh-CN" altLang="en-US" sz="2400" dirty="0">
                <a:latin typeface="Open Sans" panose="020B0606030504020204"/>
              </a:rPr>
              <a:t> </a:t>
            </a:r>
            <a:r>
              <a:rPr lang="en-US" altLang="zh-CN" sz="2400" dirty="0">
                <a:latin typeface="Open Sans" panose="020B0606030504020204"/>
              </a:rPr>
              <a:t>A</a:t>
            </a:r>
            <a:r>
              <a:rPr lang="zh-CN" altLang="en-US" sz="2400" dirty="0">
                <a:latin typeface="Open Sans" panose="020B0606030504020204"/>
              </a:rPr>
              <a:t> </a:t>
            </a:r>
            <a:r>
              <a:rPr lang="en-US" altLang="zh-CN" sz="2400" dirty="0">
                <a:latin typeface="Open Sans" panose="020B0606030504020204"/>
              </a:rPr>
              <a:t>k-ary fat-tree</a:t>
            </a:r>
            <a:r>
              <a:rPr lang="zh-CN" altLang="en-US" sz="2400" dirty="0">
                <a:latin typeface="Open Sans" panose="020B0606030504020204"/>
              </a:rPr>
              <a:t> </a:t>
            </a:r>
            <a:r>
              <a:rPr lang="en-US" altLang="zh-CN" sz="2400" dirty="0">
                <a:latin typeface="Open Sans" panose="020B0606030504020204"/>
              </a:rPr>
              <a:t>has k</a:t>
            </a:r>
            <a:r>
              <a:rPr lang="en-US" altLang="zh-CN" sz="2400" baseline="30000" dirty="0">
                <a:latin typeface="Open Sans" panose="020B0606030504020204"/>
              </a:rPr>
              <a:t>3</a:t>
            </a:r>
            <a:r>
              <a:rPr lang="en-US" altLang="zh-CN" sz="2400" dirty="0">
                <a:latin typeface="Open Sans" panose="020B0606030504020204"/>
              </a:rPr>
              <a:t>/4 host-ports</a:t>
            </a:r>
            <a:r>
              <a:rPr lang="zh-CN" altLang="en-US" sz="2400" dirty="0">
                <a:latin typeface="Open Sans" panose="020B0606030504020204"/>
              </a:rPr>
              <a:t> </a:t>
            </a:r>
            <a:r>
              <a:rPr lang="en-US" altLang="zh-CN" sz="2400" dirty="0">
                <a:latin typeface="Open Sans" panose="020B0606030504020204"/>
              </a:rPr>
              <a:t>and</a:t>
            </a:r>
            <a:r>
              <a:rPr lang="zh-CN" altLang="en-US" sz="2400" dirty="0">
                <a:latin typeface="Open Sans" panose="020B0606030504020204"/>
              </a:rPr>
              <a:t> </a:t>
            </a:r>
            <a:r>
              <a:rPr lang="en-US" altLang="zh-CN" sz="2400" dirty="0">
                <a:latin typeface="Open Sans" panose="020B0606030504020204"/>
              </a:rPr>
              <a:t>k</a:t>
            </a:r>
            <a:r>
              <a:rPr lang="en-US" altLang="zh-CN" sz="2400" baseline="30000" dirty="0">
                <a:latin typeface="Open Sans" panose="020B0606030504020204"/>
              </a:rPr>
              <a:t>3</a:t>
            </a:r>
            <a:r>
              <a:rPr lang="en-US" altLang="zh-CN" sz="2400" dirty="0">
                <a:latin typeface="Open Sans" panose="020B0606030504020204"/>
              </a:rPr>
              <a:t> switch-ports</a:t>
            </a:r>
          </a:p>
        </p:txBody>
      </p:sp>
    </p:spTree>
    <p:extLst>
      <p:ext uri="{BB962C8B-B14F-4D97-AF65-F5344CB8AC3E}">
        <p14:creationId xmlns:p14="http://schemas.microsoft.com/office/powerpoint/2010/main" val="99109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Topology Emulation Capability</a:t>
            </a:r>
          </a:p>
          <a:p>
            <a:pPr algn="r"/>
            <a:endParaRPr lang="zh-CN" altLang="en-US" dirty="0">
              <a:latin typeface="Open Sans" panose="020B0606030504020204"/>
            </a:endParaRP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43</a:t>
            </a:fld>
            <a:endParaRPr lang="ru-RU"/>
          </a:p>
        </p:txBody>
      </p:sp>
      <mc:AlternateContent xmlns:mc="http://schemas.openxmlformats.org/markup-compatibility/2006" xmlns:a14="http://schemas.microsoft.com/office/drawing/2010/main">
        <mc:Choice Requires="a14">
          <p:graphicFrame>
            <p:nvGraphicFramePr>
              <p:cNvPr id="4" name="Content Placeholder 4">
                <a:extLst>
                  <a:ext uri="{FF2B5EF4-FFF2-40B4-BE49-F238E27FC236}">
                    <a16:creationId xmlns:a16="http://schemas.microsoft.com/office/drawing/2014/main" id="{41F348A4-032C-854A-8376-F5BB633218DE}"/>
                  </a:ext>
                </a:extLst>
              </p:cNvPr>
              <p:cNvGraphicFramePr>
                <a:graphicFrameLocks/>
              </p:cNvGraphicFramePr>
              <p:nvPr>
                <p:extLst/>
              </p:nvPr>
            </p:nvGraphicFramePr>
            <p:xfrm>
              <a:off x="1954435" y="1348074"/>
              <a:ext cx="8283131" cy="3459120"/>
            </p:xfrm>
            <a:graphic>
              <a:graphicData uri="http://schemas.openxmlformats.org/drawingml/2006/table">
                <a:tbl>
                  <a:tblPr firstRow="1" bandRow="1">
                    <a:tableStyleId>{5C22544A-7EE6-4342-B048-85BDC9FD1C3A}</a:tableStyleId>
                  </a:tblPr>
                  <a:tblGrid>
                    <a:gridCol w="724207">
                      <a:extLst>
                        <a:ext uri="{9D8B030D-6E8A-4147-A177-3AD203B41FA5}">
                          <a16:colId xmlns:a16="http://schemas.microsoft.com/office/drawing/2014/main" val="20000"/>
                        </a:ext>
                      </a:extLst>
                    </a:gridCol>
                    <a:gridCol w="1855784">
                      <a:extLst>
                        <a:ext uri="{9D8B030D-6E8A-4147-A177-3AD203B41FA5}">
                          <a16:colId xmlns:a16="http://schemas.microsoft.com/office/drawing/2014/main" val="20001"/>
                        </a:ext>
                      </a:extLst>
                    </a:gridCol>
                    <a:gridCol w="1403153">
                      <a:extLst>
                        <a:ext uri="{9D8B030D-6E8A-4147-A177-3AD203B41FA5}">
                          <a16:colId xmlns:a16="http://schemas.microsoft.com/office/drawing/2014/main" val="20003"/>
                        </a:ext>
                      </a:extLst>
                    </a:gridCol>
                    <a:gridCol w="1448417">
                      <a:extLst>
                        <a:ext uri="{9D8B030D-6E8A-4147-A177-3AD203B41FA5}">
                          <a16:colId xmlns:a16="http://schemas.microsoft.com/office/drawing/2014/main" val="20004"/>
                        </a:ext>
                      </a:extLst>
                    </a:gridCol>
                    <a:gridCol w="1403153">
                      <a:extLst>
                        <a:ext uri="{9D8B030D-6E8A-4147-A177-3AD203B41FA5}">
                          <a16:colId xmlns:a16="http://schemas.microsoft.com/office/drawing/2014/main" val="20006"/>
                        </a:ext>
                      </a:extLst>
                    </a:gridCol>
                    <a:gridCol w="1448417">
                      <a:extLst>
                        <a:ext uri="{9D8B030D-6E8A-4147-A177-3AD203B41FA5}">
                          <a16:colId xmlns:a16="http://schemas.microsoft.com/office/drawing/2014/main" val="20005"/>
                        </a:ext>
                      </a:extLst>
                    </a:gridCol>
                  </a:tblGrid>
                  <a:tr h="360000">
                    <a:tc rowSpan="3" gridSpan="2">
                      <a:txBody>
                        <a:bodyPr/>
                        <a:lstStyle/>
                        <a:p>
                          <a:pPr algn="ctr"/>
                          <a:r>
                            <a:rPr lang="en-US" altLang="zh-CN" sz="1600" b="1">
                              <a:solidFill>
                                <a:schemeClr val="tx1"/>
                              </a:solidFill>
                            </a:rPr>
                            <a:t>Topology</a:t>
                          </a:r>
                          <a:endParaRPr lang="en-US" sz="1600" b="1">
                            <a:solidFill>
                              <a:schemeClr val="tx1"/>
                            </a:solidFill>
                          </a:endParaRP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endParaRPr lang="en-US"/>
                        </a:p>
                      </a:txBody>
                      <a:tcPr/>
                    </a:tc>
                    <a:tc gridSpan="4">
                      <a:txBody>
                        <a:bodyPr/>
                        <a:lstStyle/>
                        <a:p>
                          <a:pPr algn="ctr"/>
                          <a:r>
                            <a:rPr lang="en-US" altLang="zh-CN" sz="1600" b="1" dirty="0">
                              <a:solidFill>
                                <a:schemeClr val="tx1"/>
                              </a:solidFill>
                            </a:rPr>
                            <a:t>TurboNet</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8400">
                    <a:tc gridSpan="2" vMerge="1">
                      <a:txBody>
                        <a:bodyPr/>
                        <a:lstStyle/>
                        <a:p>
                          <a:endParaRPr lang="en-US"/>
                        </a:p>
                      </a:txBody>
                      <a:tcPr/>
                    </a:tc>
                    <a:tc hMerge="1" vMerge="1">
                      <a:txBody>
                        <a:bodyPr/>
                        <a:lstStyle/>
                        <a:p>
                          <a:endParaRPr lang="en-US"/>
                        </a:p>
                      </a:txBody>
                      <a:tcPr/>
                    </a:tc>
                    <a:tc gridSpan="2">
                      <a:txBody>
                        <a:bodyPr/>
                        <a:lstStyle/>
                        <a:p>
                          <a:pPr algn="ctr"/>
                          <a:r>
                            <a:rPr lang="en-US" altLang="zh-CN" sz="1600" b="1">
                              <a:solidFill>
                                <a:schemeClr val="tx1"/>
                              </a:solidFill>
                            </a:rPr>
                            <a:t>2</a:t>
                          </a:r>
                          <a:r>
                            <a:rPr lang="en-US" sz="1600" b="1">
                              <a:solidFill>
                                <a:schemeClr val="tx1"/>
                              </a:solidFill>
                            </a:rPr>
                            <a:t>-Pipe</a:t>
                          </a:r>
                          <a:r>
                            <a:rPr lang="zh-CN" altLang="en-US" sz="1600" b="1">
                              <a:solidFill>
                                <a:schemeClr val="tx1"/>
                              </a:solidFill>
                            </a:rPr>
                            <a:t> </a:t>
                          </a:r>
                          <a:r>
                            <a:rPr lang="en-US" altLang="zh-CN" sz="1600" b="1">
                              <a:solidFill>
                                <a:schemeClr val="tx1"/>
                              </a:solidFill>
                            </a:rPr>
                            <a:t>(32</a:t>
                          </a:r>
                          <a:r>
                            <a:rPr lang="zh-CN" altLang="en-US" sz="1600" b="1">
                              <a:solidFill>
                                <a:schemeClr val="tx1"/>
                              </a:solidFill>
                            </a:rPr>
                            <a:t>*</a:t>
                          </a:r>
                          <a:r>
                            <a:rPr lang="en-US" altLang="zh-CN" sz="1600" b="1">
                              <a:solidFill>
                                <a:schemeClr val="tx1"/>
                              </a:solidFill>
                            </a:rPr>
                            <a:t>100G)</a:t>
                          </a: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altLang="zh-CN" sz="1600" b="1">
                              <a:solidFill>
                                <a:schemeClr val="tx1"/>
                              </a:solidFill>
                            </a:rPr>
                            <a:t>4</a:t>
                          </a:r>
                          <a:r>
                            <a:rPr lang="en-US" sz="1600" b="1">
                              <a:solidFill>
                                <a:schemeClr val="tx1"/>
                              </a:solidFill>
                            </a:rPr>
                            <a:t>-Pipe</a:t>
                          </a:r>
                          <a:r>
                            <a:rPr lang="zh-CN" altLang="en-US" sz="1600" b="1">
                              <a:solidFill>
                                <a:schemeClr val="tx1"/>
                              </a:solidFill>
                            </a:rPr>
                            <a:t> </a:t>
                          </a:r>
                          <a:r>
                            <a:rPr lang="en-US" altLang="zh-CN" sz="1600" b="1">
                              <a:solidFill>
                                <a:schemeClr val="tx1"/>
                              </a:solidFill>
                            </a:rPr>
                            <a:t>(64</a:t>
                          </a:r>
                          <a:r>
                            <a:rPr lang="zh-CN" altLang="en-US" sz="1600" b="1">
                              <a:solidFill>
                                <a:schemeClr val="tx1"/>
                              </a:solidFill>
                            </a:rPr>
                            <a:t>*</a:t>
                          </a:r>
                          <a:r>
                            <a:rPr lang="en-US" altLang="zh-CN" sz="1600" b="1">
                              <a:solidFill>
                                <a:schemeClr val="tx1"/>
                              </a:solidFill>
                            </a:rPr>
                            <a:t>100G)</a:t>
                          </a:r>
                          <a:endParaRPr lang="en-US" sz="1600" b="1">
                            <a:solidFill>
                              <a:schemeClr val="tx1"/>
                            </a:solidFill>
                          </a:endParaRP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60000">
                    <a:tc gridSpan="2" vMerge="1">
                      <a:txBody>
                        <a:bodyPr/>
                        <a:lstStyle/>
                        <a:p>
                          <a:pPr algn="ctr"/>
                          <a:endParaRPr lang="en-US" sz="1400" b="1">
                            <a:solidFill>
                              <a:schemeClr val="tx1"/>
                            </a:solidFill>
                          </a:endParaRP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0000">
                    <a:tc rowSpan="3">
                      <a:txBody>
                        <a:bodyPr/>
                        <a:lstStyle/>
                        <a:p>
                          <a:pPr algn="ctr"/>
                          <a:r>
                            <a:rPr lang="en-US" altLang="zh-CN" sz="1600" b="0">
                              <a:solidFill>
                                <a:schemeClr val="tx1"/>
                              </a:solidFill>
                            </a:rPr>
                            <a:t>Fat</a:t>
                          </a:r>
                          <a:r>
                            <a:rPr lang="en-US" altLang="zh-CN" sz="1600" b="0" baseline="0">
                              <a:solidFill>
                                <a:schemeClr val="tx1"/>
                              </a:solidFill>
                            </a:rPr>
                            <a:t>-</a:t>
                          </a:r>
                          <a:r>
                            <a:rPr lang="en-US" altLang="zh-CN" sz="1600" b="0">
                              <a:solidFill>
                                <a:schemeClr val="tx1"/>
                              </a:solidFill>
                            </a:rPr>
                            <a:t>Tree</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𝑘</m:t>
                                </m:r>
                                <m:r>
                                  <a:rPr lang="en-US" altLang="zh-CN" sz="1600" b="0" i="1">
                                    <a:solidFill>
                                      <a:schemeClr val="tx1"/>
                                    </a:solidFill>
                                    <a:latin typeface="Cambria Math" charset="0"/>
                                  </a:rPr>
                                  <m:t>=4</m:t>
                                </m:r>
                              </m:oMath>
                            </m:oMathPara>
                          </a14:m>
                          <a:endParaRPr lang="en-US" sz="1600" b="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≤25</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≤25</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≤40</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≤40</m:t>
                                </m:r>
                                <m:r>
                                  <a:rPr lang="en-US" altLang="zh-CN" sz="1600" b="0" i="1">
                                    <a:solidFill>
                                      <a:schemeClr val="tx1"/>
                                    </a:solidFill>
                                    <a:latin typeface="Cambria Math" charset="0"/>
                                    <a:ea typeface="Cambria Math" charset="0"/>
                                    <a:cs typeface="Cambria Math" charset="0"/>
                                  </a:rPr>
                                  <m:t>𝐺</m:t>
                                </m:r>
                              </m:oMath>
                            </m:oMathPara>
                          </a14:m>
                          <a:endParaRPr lang="en-US" sz="1600" i="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𝑘</m:t>
                                </m:r>
                                <m:r>
                                  <a:rPr lang="en-US" altLang="zh-CN" sz="1600" b="0" i="1">
                                    <a:solidFill>
                                      <a:schemeClr val="tx1"/>
                                    </a:solidFill>
                                    <a:latin typeface="Cambria Math" charset="0"/>
                                  </a:rPr>
                                  <m:t>=6</m:t>
                                </m:r>
                              </m:oMath>
                            </m:oMathPara>
                          </a14:m>
                          <a:endParaRPr lang="en-US" sz="1600" b="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≤8.3</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≤20</m:t>
                                </m:r>
                                <m:r>
                                  <a:rPr lang="en-US" altLang="zh-CN" sz="1600" b="0" i="1">
                                    <a:solidFill>
                                      <a:schemeClr val="tx1"/>
                                    </a:solidFill>
                                    <a:latin typeface="Cambria Math" charset="0"/>
                                    <a:ea typeface="Cambria Math" charset="0"/>
                                    <a:cs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𝑘</m:t>
                                </m:r>
                                <m:r>
                                  <a:rPr lang="en-US" altLang="zh-CN" sz="1600" b="0" i="1">
                                    <a:solidFill>
                                      <a:schemeClr val="tx1"/>
                                    </a:solidFill>
                                    <a:latin typeface="Cambria Math" charset="0"/>
                                  </a:rPr>
                                  <m:t>=8</m:t>
                                </m:r>
                              </m:oMath>
                            </m:oMathPara>
                          </a14:m>
                          <a:endParaRPr lang="en-US" sz="1600" b="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US" altLang="zh-CN" sz="1600">
                                    <a:solidFill>
                                      <a:schemeClr val="tx1"/>
                                    </a:solidFill>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ea typeface="Cambria Math" charset="0"/>
                                    <a:cs typeface="Cambria Math" charset="0"/>
                                  </a:rPr>
                                  <m:t>𝐿𝑖𝑛𝑘</m:t>
                                </m:r>
                                <m:r>
                                  <a:rPr lang="en-US" altLang="zh-CN" sz="1600" b="0" i="1">
                                    <a:solidFill>
                                      <a:schemeClr val="tx1"/>
                                    </a:solidFill>
                                    <a:latin typeface="Cambria Math" charset="0"/>
                                    <a:ea typeface="Cambria Math" charset="0"/>
                                    <a:cs typeface="Cambria Math" charset="0"/>
                                  </a:rPr>
                                  <m:t>≤6.2</m:t>
                                </m:r>
                                <m:r>
                                  <a:rPr lang="en-US" altLang="zh-CN" sz="1600" b="0" i="1">
                                    <a:solidFill>
                                      <a:schemeClr val="tx1"/>
                                    </a:solidFill>
                                    <a:latin typeface="Cambria Math" charset="0"/>
                                  </a:rPr>
                                  <m:t>𝐺</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0000">
                    <a:tc rowSpan="2">
                      <a:txBody>
                        <a:bodyPr/>
                        <a:lstStyle/>
                        <a:p>
                          <a:pPr algn="ctr"/>
                          <a:r>
                            <a:rPr lang="en-US" altLang="zh-CN" sz="1600" b="0">
                              <a:solidFill>
                                <a:schemeClr val="tx1"/>
                              </a:solidFill>
                            </a:rPr>
                            <a:t>VL2</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𝐿𝑖𝑛𝑘</m:t>
                                </m:r>
                                <m:r>
                                  <a:rPr lang="en-US" altLang="zh-CN" sz="1600" b="0" i="1">
                                    <a:solidFill>
                                      <a:schemeClr val="tx1"/>
                                    </a:solidFill>
                                    <a:latin typeface="Cambria Math" charset="0"/>
                                  </a:rPr>
                                  <m:t>=1</m:t>
                                </m:r>
                                <m:r>
                                  <a:rPr lang="en-US" altLang="zh-CN" sz="1600" b="0" i="1">
                                    <a:solidFill>
                                      <a:schemeClr val="tx1"/>
                                    </a:solidFill>
                                    <a:latin typeface="Cambria Math" charset="0"/>
                                  </a:rPr>
                                  <m:t>𝐺</m:t>
                                </m:r>
                                <m:r>
                                  <a:rPr lang="en-US" altLang="zh-CN" sz="1600" b="0" i="1">
                                    <a:solidFill>
                                      <a:schemeClr val="tx1"/>
                                    </a:solidFill>
                                    <a:latin typeface="Cambria Math" charset="0"/>
                                  </a:rPr>
                                  <m:t>,10</m:t>
                                </m:r>
                                <m:r>
                                  <a:rPr lang="en-US" altLang="zh-CN" sz="1600" b="0" i="1">
                                    <a:solidFill>
                                      <a:schemeClr val="tx1"/>
                                    </a:solidFill>
                                    <a:latin typeface="Cambria Math" charset="0"/>
                                  </a:rPr>
                                  <m:t>𝐺</m:t>
                                </m:r>
                              </m:oMath>
                            </m:oMathPara>
                          </a14:m>
                          <a:endParaRPr lang="en-US" altLang="zh-CN" sz="1600" b="0" i="1">
                            <a:solidFill>
                              <a:schemeClr val="tx1"/>
                            </a:solidFill>
                            <a:latin typeface="Cambria Math"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16</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≤20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36</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44</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b="0" i="1">
                                    <a:solidFill>
                                      <a:schemeClr val="tx1"/>
                                    </a:solidFill>
                                    <a:latin typeface="Cambria Math" charset="0"/>
                                  </a:rPr>
                                  <m:t>𝐿𝑖𝑛𝑘</m:t>
                                </m:r>
                                <m:r>
                                  <a:rPr lang="en-US" altLang="zh-CN" sz="1600" b="0" i="1">
                                    <a:solidFill>
                                      <a:schemeClr val="tx1"/>
                                    </a:solidFill>
                                    <a:latin typeface="Cambria Math" charset="0"/>
                                  </a:rPr>
                                  <m:t>=10</m:t>
                                </m:r>
                                <m:r>
                                  <a:rPr lang="en-US" altLang="zh-CN" sz="1600" b="0" i="1">
                                    <a:solidFill>
                                      <a:schemeClr val="tx1"/>
                                    </a:solidFill>
                                    <a:latin typeface="Cambria Math" charset="0"/>
                                  </a:rPr>
                                  <m:t>𝐺</m:t>
                                </m:r>
                                <m:r>
                                  <a:rPr lang="en-US" altLang="zh-CN" sz="1600" b="0" i="1">
                                    <a:solidFill>
                                      <a:schemeClr val="tx1"/>
                                    </a:solidFill>
                                    <a:latin typeface="Cambria Math" charset="0"/>
                                  </a:rPr>
                                  <m:t>,40</m:t>
                                </m:r>
                                <m:r>
                                  <a:rPr lang="en-US" altLang="zh-CN" sz="1600" b="0" i="1">
                                    <a:solidFill>
                                      <a:schemeClr val="tx1"/>
                                    </a:solidFill>
                                    <a:latin typeface="Cambria Math" charset="0"/>
                                  </a:rPr>
                                  <m:t>𝐺</m:t>
                                </m:r>
                              </m:oMath>
                            </m:oMathPara>
                          </a14:m>
                          <a:endParaRPr lang="en-US" altLang="zh-CN" sz="1600" b="0" i="1">
                            <a:solidFill>
                              <a:schemeClr val="tx1"/>
                            </a:solidFill>
                            <a:latin typeface="Cambria Math"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m:t>
                                </m:r>
                                <m:r>
                                  <a:rPr lang="en-US" altLang="zh-CN" sz="1600" b="0" i="1">
                                    <a:solidFill>
                                      <a:schemeClr val="tx1"/>
                                    </a:solidFill>
                                    <a:latin typeface="Cambria Math" charset="0"/>
                                  </a:rPr>
                                  <m:t>20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≤20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≤4</m:t>
                                </m:r>
                                <m:r>
                                  <a:rPr lang="en-US" altLang="zh-CN" sz="1600" b="0" i="1">
                                    <a:solidFill>
                                      <a:schemeClr val="tx1"/>
                                    </a:solidFill>
                                    <a:latin typeface="Cambria Math" charset="0"/>
                                  </a:rPr>
                                  <m:t>0</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𝐴</m:t>
                                    </m:r>
                                  </m:sub>
                                </m:sSub>
                                <m:sSub>
                                  <m:sSubPr>
                                    <m:ctrlPr>
                                      <a:rPr lang="en-US" altLang="zh-CN" sz="1600" b="0" i="1">
                                        <a:solidFill>
                                          <a:schemeClr val="tx1"/>
                                        </a:solidFill>
                                        <a:latin typeface="Cambria Math" panose="02040503050406030204" pitchFamily="18" charset="0"/>
                                        <a:ea typeface="Cambria Math" charset="0"/>
                                        <a:cs typeface="Cambria Math" charset="0"/>
                                      </a:rPr>
                                    </m:ctrlPr>
                                  </m:sSubPr>
                                  <m:e>
                                    <m:r>
                                      <a:rPr lang="en-US" altLang="zh-CN" sz="1600" b="0" i="1">
                                        <a:solidFill>
                                          <a:schemeClr val="tx1"/>
                                        </a:solidFill>
                                        <a:latin typeface="Cambria Math" charset="0"/>
                                        <a:ea typeface="Cambria Math" charset="0"/>
                                        <a:cs typeface="Cambria Math" charset="0"/>
                                      </a:rPr>
                                      <m:t>𝐷</m:t>
                                    </m:r>
                                  </m:e>
                                  <m:sub>
                                    <m:r>
                                      <a:rPr lang="en-US" altLang="zh-CN" sz="1600" b="0" i="1">
                                        <a:solidFill>
                                          <a:schemeClr val="tx1"/>
                                        </a:solidFill>
                                        <a:latin typeface="Cambria Math" charset="0"/>
                                        <a:ea typeface="Cambria Math" charset="0"/>
                                        <a:cs typeface="Cambria Math" charset="0"/>
                                      </a:rPr>
                                      <m:t>1</m:t>
                                    </m:r>
                                  </m:sub>
                                </m:sSub>
                                <m:r>
                                  <a:rPr lang="en-US" altLang="zh-CN" sz="1600" b="0" i="1">
                                    <a:solidFill>
                                      <a:schemeClr val="tx1"/>
                                    </a:solidFill>
                                    <a:latin typeface="Cambria Math" charset="0"/>
                                    <a:ea typeface="Cambria Math" charset="0"/>
                                    <a:cs typeface="Cambria Math" charset="0"/>
                                  </a:rPr>
                                  <m:t>≤4</m:t>
                                </m:r>
                                <m:r>
                                  <a:rPr lang="en-US" altLang="zh-CN" sz="1600" b="0" i="1">
                                    <a:solidFill>
                                      <a:schemeClr val="tx1"/>
                                    </a:solidFill>
                                    <a:latin typeface="Cambria Math" charset="0"/>
                                  </a:rPr>
                                  <m:t>0</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0000">
                    <a:tc gridSpan="2">
                      <a:txBody>
                        <a:bodyPr/>
                        <a:lstStyle/>
                        <a:p>
                          <a:pPr algn="ctr"/>
                          <a:r>
                            <a:rPr lang="en-US" sz="1600" b="0" i="0">
                              <a:effectLst/>
                              <a:latin typeface="+mj-lt"/>
                            </a:rPr>
                            <a:t>261</a:t>
                          </a:r>
                          <a:r>
                            <a:rPr lang="en-US" sz="1600" b="0">
                              <a:effectLst/>
                            </a:rPr>
                            <a:t> Internet </a:t>
                          </a:r>
                          <a:r>
                            <a:rPr lang="en-US" altLang="zh-CN" sz="1600" b="0">
                              <a:effectLst/>
                            </a:rPr>
                            <a:t>T</a:t>
                          </a:r>
                          <a:r>
                            <a:rPr lang="en-US" sz="1600" b="0">
                              <a:effectLst/>
                            </a:rPr>
                            <a:t>opologies</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i="1">
                                    <a:solidFill>
                                      <a:schemeClr val="tx1"/>
                                    </a:solidFill>
                                    <a:latin typeface="Cambria Math" charset="0"/>
                                  </a:rPr>
                                  <m:t>19</m:t>
                                </m:r>
                                <m:r>
                                  <a:rPr lang="en-US" altLang="zh-CN" sz="1600" b="0" i="1">
                                    <a:solidFill>
                                      <a:schemeClr val="tx1"/>
                                    </a:solidFill>
                                    <a:latin typeface="Cambria Math" charset="0"/>
                                  </a:rPr>
                                  <m:t>9</m:t>
                                </m:r>
                                <m:r>
                                  <a:rPr lang="zh-CN" altLang="en-US" sz="1600" b="0" i="1">
                                    <a:solidFill>
                                      <a:schemeClr val="tx1"/>
                                    </a:solidFill>
                                    <a:latin typeface="Cambria Math" charset="0"/>
                                  </a:rPr>
                                  <m:t> </m:t>
                                </m:r>
                                <m:r>
                                  <a:rPr lang="en-US" altLang="zh-CN" sz="1600" b="0" i="1">
                                    <a:solidFill>
                                      <a:schemeClr val="tx1"/>
                                    </a:solidFill>
                                    <a:latin typeface="Cambria Math" charset="0"/>
                                  </a:rPr>
                                  <m:t>(76.2%)</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a:solidFill>
                                      <a:schemeClr val="tx1"/>
                                    </a:solidFill>
                                    <a:latin typeface="Cambria Math" charset="0"/>
                                  </a:rPr>
                                  <m:t>2</m:t>
                                </m:r>
                                <m:r>
                                  <a:rPr lang="en-US" sz="1600" b="0" i="1">
                                    <a:solidFill>
                                      <a:schemeClr val="tx1"/>
                                    </a:solidFill>
                                    <a:latin typeface="Cambria Math" charset="0"/>
                                  </a:rPr>
                                  <m:t>5</m:t>
                                </m:r>
                                <m:r>
                                  <a:rPr lang="en-US" altLang="zh-CN" sz="1600" b="0" i="1">
                                    <a:solidFill>
                                      <a:schemeClr val="tx1"/>
                                    </a:solidFill>
                                    <a:latin typeface="Cambria Math" charset="0"/>
                                  </a:rPr>
                                  <m:t>9</m:t>
                                </m:r>
                                <m:r>
                                  <a:rPr lang="en-US" sz="1600" i="1">
                                    <a:solidFill>
                                      <a:schemeClr val="tx1"/>
                                    </a:solidFill>
                                    <a:latin typeface="Cambria Math" charset="0"/>
                                  </a:rPr>
                                  <m:t> </m:t>
                                </m:r>
                                <m:r>
                                  <a:rPr lang="en-US" sz="1600" b="0" i="0">
                                    <a:solidFill>
                                      <a:schemeClr val="tx1"/>
                                    </a:solidFill>
                                    <a:latin typeface="Cambria Math" charset="0"/>
                                  </a:rPr>
                                  <m:t>(</m:t>
                                </m:r>
                                <m:r>
                                  <a:rPr lang="en-US" sz="1600" i="1">
                                    <a:solidFill>
                                      <a:schemeClr val="tx1"/>
                                    </a:solidFill>
                                    <a:latin typeface="Cambria Math" charset="0"/>
                                  </a:rPr>
                                  <m:t>9</m:t>
                                </m:r>
                                <m:r>
                                  <a:rPr lang="en-US" altLang="zh-CN" sz="1600" b="0" i="1">
                                    <a:solidFill>
                                      <a:schemeClr val="tx1"/>
                                    </a:solidFill>
                                    <a:latin typeface="Cambria Math" charset="0"/>
                                  </a:rPr>
                                  <m:t>9</m:t>
                                </m:r>
                                <m:r>
                                  <a:rPr lang="en-US" sz="1600" i="1">
                                    <a:solidFill>
                                      <a:schemeClr val="tx1"/>
                                    </a:solidFill>
                                    <a:latin typeface="Cambria Math" charset="0"/>
                                  </a:rPr>
                                  <m:t>.</m:t>
                                </m:r>
                                <m:r>
                                  <a:rPr lang="en-US" altLang="zh-CN" sz="1600" b="0" i="1">
                                    <a:solidFill>
                                      <a:schemeClr val="tx1"/>
                                    </a:solidFill>
                                    <a:latin typeface="Cambria Math" charset="0"/>
                                  </a:rPr>
                                  <m:t>2</m:t>
                                </m:r>
                                <m:r>
                                  <a:rPr lang="en-US" sz="1600" i="1">
                                    <a:solidFill>
                                      <a:schemeClr val="tx1"/>
                                    </a:solidFill>
                                    <a:latin typeface="Cambria Math" charset="0"/>
                                  </a:rPr>
                                  <m:t>%</m:t>
                                </m:r>
                                <m:r>
                                  <a:rPr lang="en-US" sz="1600" b="0" i="0">
                                    <a:solidFill>
                                      <a:schemeClr val="tx1"/>
                                    </a:solidFill>
                                    <a:latin typeface="Cambria Math" charset="0"/>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altLang="zh-CN" sz="1600" i="1">
                                    <a:solidFill>
                                      <a:schemeClr val="tx1"/>
                                    </a:solidFill>
                                    <a:latin typeface="Cambria Math" charset="0"/>
                                  </a:rPr>
                                  <m:t>24</m:t>
                                </m:r>
                                <m:r>
                                  <a:rPr lang="en-US" altLang="zh-CN" sz="1600" b="0" i="1">
                                    <a:solidFill>
                                      <a:schemeClr val="tx1"/>
                                    </a:solidFill>
                                    <a:latin typeface="Cambria Math" charset="0"/>
                                  </a:rPr>
                                  <m:t>8 (</m:t>
                                </m:r>
                                <m:r>
                                  <a:rPr lang="en-US" altLang="zh-CN" sz="1600" i="1">
                                    <a:solidFill>
                                      <a:schemeClr val="tx1"/>
                                    </a:solidFill>
                                    <a:latin typeface="Cambria Math" charset="0"/>
                                  </a:rPr>
                                  <m:t>9</m:t>
                                </m:r>
                                <m:r>
                                  <a:rPr lang="en-US" altLang="zh-CN" sz="1600" b="0" i="1">
                                    <a:solidFill>
                                      <a:schemeClr val="tx1"/>
                                    </a:solidFill>
                                    <a:latin typeface="Cambria Math" charset="0"/>
                                  </a:rPr>
                                  <m:t>5</m:t>
                                </m:r>
                                <m:r>
                                  <a:rPr lang="en-US" altLang="zh-CN" sz="1600" i="1">
                                    <a:solidFill>
                                      <a:schemeClr val="tx1"/>
                                    </a:solidFill>
                                    <a:latin typeface="Cambria Math" charset="0"/>
                                  </a:rPr>
                                  <m:t>.</m:t>
                                </m:r>
                                <m:r>
                                  <a:rPr lang="en-US" altLang="zh-CN" sz="1600" b="0" i="1">
                                    <a:solidFill>
                                      <a:schemeClr val="tx1"/>
                                    </a:solidFill>
                                    <a:latin typeface="Cambria Math" charset="0"/>
                                  </a:rPr>
                                  <m:t>0</m:t>
                                </m:r>
                                <m:r>
                                  <a:rPr lang="en-US" altLang="zh-CN" sz="1600" i="1">
                                    <a:solidFill>
                                      <a:schemeClr val="tx1"/>
                                    </a:solidFill>
                                    <a:latin typeface="Cambria Math" charset="0"/>
                                  </a:rPr>
                                  <m:t>%</m:t>
                                </m:r>
                                <m:r>
                                  <a:rPr lang="en-US" altLang="zh-CN" sz="1600" b="0" i="1">
                                    <a:solidFill>
                                      <a:schemeClr val="tx1"/>
                                    </a:solidFill>
                                    <a:latin typeface="Cambria Math" charset="0"/>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600" i="1">
                                    <a:solidFill>
                                      <a:schemeClr val="tx1"/>
                                    </a:solidFill>
                                    <a:latin typeface="Cambria Math" charset="0"/>
                                  </a:rPr>
                                  <m:t>2</m:t>
                                </m:r>
                                <m:r>
                                  <a:rPr lang="en-US" altLang="zh-CN" sz="1600" b="0" i="1">
                                    <a:solidFill>
                                      <a:schemeClr val="tx1"/>
                                    </a:solidFill>
                                    <a:latin typeface="Cambria Math" charset="0"/>
                                  </a:rPr>
                                  <m:t>60</m:t>
                                </m:r>
                                <m:r>
                                  <a:rPr lang="en-US" sz="1600" i="1">
                                    <a:solidFill>
                                      <a:schemeClr val="tx1"/>
                                    </a:solidFill>
                                    <a:latin typeface="Cambria Math" charset="0"/>
                                  </a:rPr>
                                  <m:t> </m:t>
                                </m:r>
                                <m:r>
                                  <a:rPr lang="en-US" sz="1600" b="0" i="0">
                                    <a:solidFill>
                                      <a:schemeClr val="tx1"/>
                                    </a:solidFill>
                                    <a:latin typeface="Cambria Math" charset="0"/>
                                  </a:rPr>
                                  <m:t>(</m:t>
                                </m:r>
                                <m:r>
                                  <a:rPr lang="en-US" sz="1600" i="1">
                                    <a:solidFill>
                                      <a:schemeClr val="tx1"/>
                                    </a:solidFill>
                                    <a:latin typeface="Cambria Math" charset="0"/>
                                  </a:rPr>
                                  <m:t>99.</m:t>
                                </m:r>
                                <m:r>
                                  <a:rPr lang="en-US" altLang="zh-CN" sz="1600" b="0" i="1">
                                    <a:solidFill>
                                      <a:schemeClr val="tx1"/>
                                    </a:solidFill>
                                    <a:latin typeface="Cambria Math" charset="0"/>
                                  </a:rPr>
                                  <m:t>6</m:t>
                                </m:r>
                                <m:r>
                                  <a:rPr lang="en-US" sz="1600" i="1">
                                    <a:solidFill>
                                      <a:schemeClr val="tx1"/>
                                    </a:solidFill>
                                    <a:latin typeface="Cambria Math" charset="0"/>
                                  </a:rPr>
                                  <m:t>%</m:t>
                                </m:r>
                                <m:r>
                                  <a:rPr lang="en-US" sz="1600" b="0" i="0">
                                    <a:solidFill>
                                      <a:schemeClr val="tx1"/>
                                    </a:solidFill>
                                    <a:latin typeface="Cambria Math" charset="0"/>
                                  </a:rPr>
                                  <m:t>)</m:t>
                                </m:r>
                              </m:oMath>
                            </m:oMathPara>
                          </a14:m>
                          <a:endParaRPr lang="en-US" sz="1600">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mc:Choice>
        <mc:Fallback xmlns="">
          <p:graphicFrame>
            <p:nvGraphicFramePr>
              <p:cNvPr id="4" name="Content Placeholder 4">
                <a:extLst>
                  <a:ext uri="{FF2B5EF4-FFF2-40B4-BE49-F238E27FC236}">
                    <a16:creationId xmlns:a16="http://schemas.microsoft.com/office/drawing/2014/main" id="{41F348A4-032C-854A-8376-F5BB633218DE}"/>
                  </a:ext>
                </a:extLst>
              </p:cNvPr>
              <p:cNvGraphicFramePr>
                <a:graphicFrameLocks/>
              </p:cNvGraphicFramePr>
              <p:nvPr>
                <p:extLst/>
              </p:nvPr>
            </p:nvGraphicFramePr>
            <p:xfrm>
              <a:off x="1954435" y="1348074"/>
              <a:ext cx="8283131" cy="3459120"/>
            </p:xfrm>
            <a:graphic>
              <a:graphicData uri="http://schemas.openxmlformats.org/drawingml/2006/table">
                <a:tbl>
                  <a:tblPr firstRow="1" bandRow="1">
                    <a:tableStyleId>{5C22544A-7EE6-4342-B048-85BDC9FD1C3A}</a:tableStyleId>
                  </a:tblPr>
                  <a:tblGrid>
                    <a:gridCol w="724207">
                      <a:extLst>
                        <a:ext uri="{9D8B030D-6E8A-4147-A177-3AD203B41FA5}">
                          <a16:colId xmlns:a16="http://schemas.microsoft.com/office/drawing/2014/main" val="20000"/>
                        </a:ext>
                      </a:extLst>
                    </a:gridCol>
                    <a:gridCol w="1855784">
                      <a:extLst>
                        <a:ext uri="{9D8B030D-6E8A-4147-A177-3AD203B41FA5}">
                          <a16:colId xmlns:a16="http://schemas.microsoft.com/office/drawing/2014/main" val="20001"/>
                        </a:ext>
                      </a:extLst>
                    </a:gridCol>
                    <a:gridCol w="1403153">
                      <a:extLst>
                        <a:ext uri="{9D8B030D-6E8A-4147-A177-3AD203B41FA5}">
                          <a16:colId xmlns:a16="http://schemas.microsoft.com/office/drawing/2014/main" val="20003"/>
                        </a:ext>
                      </a:extLst>
                    </a:gridCol>
                    <a:gridCol w="1448417">
                      <a:extLst>
                        <a:ext uri="{9D8B030D-6E8A-4147-A177-3AD203B41FA5}">
                          <a16:colId xmlns:a16="http://schemas.microsoft.com/office/drawing/2014/main" val="20004"/>
                        </a:ext>
                      </a:extLst>
                    </a:gridCol>
                    <a:gridCol w="1403153">
                      <a:extLst>
                        <a:ext uri="{9D8B030D-6E8A-4147-A177-3AD203B41FA5}">
                          <a16:colId xmlns:a16="http://schemas.microsoft.com/office/drawing/2014/main" val="20006"/>
                        </a:ext>
                      </a:extLst>
                    </a:gridCol>
                    <a:gridCol w="1448417">
                      <a:extLst>
                        <a:ext uri="{9D8B030D-6E8A-4147-A177-3AD203B41FA5}">
                          <a16:colId xmlns:a16="http://schemas.microsoft.com/office/drawing/2014/main" val="20005"/>
                        </a:ext>
                      </a:extLst>
                    </a:gridCol>
                  </a:tblGrid>
                  <a:tr h="360000">
                    <a:tc rowSpan="3" gridSpan="2">
                      <a:txBody>
                        <a:bodyPr/>
                        <a:lstStyle/>
                        <a:p>
                          <a:pPr algn="ctr"/>
                          <a:r>
                            <a:rPr lang="en-US" altLang="zh-CN" sz="1600" b="1">
                              <a:solidFill>
                                <a:schemeClr val="tx1"/>
                              </a:solidFill>
                            </a:rPr>
                            <a:t>Topology</a:t>
                          </a:r>
                          <a:endParaRPr lang="en-US" sz="1600" b="1">
                            <a:solidFill>
                              <a:schemeClr val="tx1"/>
                            </a:solidFill>
                          </a:endParaRP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endParaRPr lang="en-US"/>
                        </a:p>
                      </a:txBody>
                      <a:tcPr/>
                    </a:tc>
                    <a:tc gridSpan="4">
                      <a:txBody>
                        <a:bodyPr/>
                        <a:lstStyle/>
                        <a:p>
                          <a:pPr algn="ctr"/>
                          <a:r>
                            <a:rPr lang="en-US" altLang="zh-CN" sz="1600" b="1" dirty="0">
                              <a:solidFill>
                                <a:schemeClr val="tx1"/>
                              </a:solidFill>
                            </a:rPr>
                            <a:t>TurboNet</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79120">
                    <a:tc gridSpan="2" vMerge="1">
                      <a:txBody>
                        <a:bodyPr/>
                        <a:lstStyle/>
                        <a:p>
                          <a:endParaRPr lang="en-US"/>
                        </a:p>
                      </a:txBody>
                      <a:tcPr/>
                    </a:tc>
                    <a:tc hMerge="1" vMerge="1">
                      <a:txBody>
                        <a:bodyPr/>
                        <a:lstStyle/>
                        <a:p>
                          <a:endParaRPr lang="en-US"/>
                        </a:p>
                      </a:txBody>
                      <a:tcPr/>
                    </a:tc>
                    <a:tc gridSpan="2">
                      <a:txBody>
                        <a:bodyPr/>
                        <a:lstStyle/>
                        <a:p>
                          <a:pPr algn="ctr"/>
                          <a:r>
                            <a:rPr lang="en-US" altLang="zh-CN" sz="1600" b="1">
                              <a:solidFill>
                                <a:schemeClr val="tx1"/>
                              </a:solidFill>
                            </a:rPr>
                            <a:t>2</a:t>
                          </a:r>
                          <a:r>
                            <a:rPr lang="en-US" sz="1600" b="1">
                              <a:solidFill>
                                <a:schemeClr val="tx1"/>
                              </a:solidFill>
                            </a:rPr>
                            <a:t>-Pipe</a:t>
                          </a:r>
                          <a:r>
                            <a:rPr lang="zh-CN" altLang="en-US" sz="1600" b="1">
                              <a:solidFill>
                                <a:schemeClr val="tx1"/>
                              </a:solidFill>
                            </a:rPr>
                            <a:t> </a:t>
                          </a:r>
                          <a:r>
                            <a:rPr lang="en-US" altLang="zh-CN" sz="1600" b="1">
                              <a:solidFill>
                                <a:schemeClr val="tx1"/>
                              </a:solidFill>
                            </a:rPr>
                            <a:t>(32</a:t>
                          </a:r>
                          <a:r>
                            <a:rPr lang="zh-CN" altLang="en-US" sz="1600" b="1">
                              <a:solidFill>
                                <a:schemeClr val="tx1"/>
                              </a:solidFill>
                            </a:rPr>
                            <a:t>*</a:t>
                          </a:r>
                          <a:r>
                            <a:rPr lang="en-US" altLang="zh-CN" sz="1600" b="1">
                              <a:solidFill>
                                <a:schemeClr val="tx1"/>
                              </a:solidFill>
                            </a:rPr>
                            <a:t>100G)</a:t>
                          </a: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altLang="zh-CN" sz="1600" b="1">
                              <a:solidFill>
                                <a:schemeClr val="tx1"/>
                              </a:solidFill>
                            </a:rPr>
                            <a:t>4</a:t>
                          </a:r>
                          <a:r>
                            <a:rPr lang="en-US" sz="1600" b="1">
                              <a:solidFill>
                                <a:schemeClr val="tx1"/>
                              </a:solidFill>
                            </a:rPr>
                            <a:t>-Pipe</a:t>
                          </a:r>
                          <a:r>
                            <a:rPr lang="zh-CN" altLang="en-US" sz="1600" b="1">
                              <a:solidFill>
                                <a:schemeClr val="tx1"/>
                              </a:solidFill>
                            </a:rPr>
                            <a:t> </a:t>
                          </a:r>
                          <a:r>
                            <a:rPr lang="en-US" altLang="zh-CN" sz="1600" b="1">
                              <a:solidFill>
                                <a:schemeClr val="tx1"/>
                              </a:solidFill>
                            </a:rPr>
                            <a:t>(64</a:t>
                          </a:r>
                          <a:r>
                            <a:rPr lang="zh-CN" altLang="en-US" sz="1600" b="1">
                              <a:solidFill>
                                <a:schemeClr val="tx1"/>
                              </a:solidFill>
                            </a:rPr>
                            <a:t>*</a:t>
                          </a:r>
                          <a:r>
                            <a:rPr lang="en-US" altLang="zh-CN" sz="1600" b="1">
                              <a:solidFill>
                                <a:schemeClr val="tx1"/>
                              </a:solidFill>
                            </a:rPr>
                            <a:t>100G)</a:t>
                          </a:r>
                          <a:endParaRPr lang="en-US" sz="1600" b="1">
                            <a:solidFill>
                              <a:schemeClr val="tx1"/>
                            </a:solidFill>
                          </a:endParaRPr>
                        </a:p>
                        <a:p>
                          <a:pPr algn="ctr"/>
                          <a:r>
                            <a:rPr lang="en-US" altLang="zh-CN" sz="1600" b="1">
                              <a:solidFill>
                                <a:schemeClr val="tx1"/>
                              </a:solidFill>
                            </a:rPr>
                            <a:t>Programmable</a:t>
                          </a:r>
                          <a:r>
                            <a:rPr lang="zh-CN" altLang="en-US" sz="1600" b="1" baseline="0">
                              <a:solidFill>
                                <a:schemeClr val="tx1"/>
                              </a:solidFill>
                            </a:rPr>
                            <a:t> </a:t>
                          </a:r>
                          <a:r>
                            <a:rPr lang="en-US" altLang="zh-CN" sz="1600" b="1">
                              <a:solidFill>
                                <a:schemeClr val="tx1"/>
                              </a:solidFill>
                            </a:rPr>
                            <a:t>Switch</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60000">
                    <a:tc gridSpan="2" vMerge="1">
                      <a:txBody>
                        <a:bodyPr/>
                        <a:lstStyle/>
                        <a:p>
                          <a:pPr algn="ctr"/>
                          <a:endParaRPr lang="en-US" sz="1400" b="1">
                            <a:solidFill>
                              <a:schemeClr val="tx1"/>
                            </a:solidFill>
                          </a:endParaRP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PM</a:t>
                          </a:r>
                          <a:endParaRPr lang="en-US" sz="1600" b="1">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1">
                              <a:solidFill>
                                <a:schemeClr val="tx1"/>
                              </a:solidFill>
                            </a:rPr>
                            <a:t>QM</a:t>
                          </a:r>
                          <a:endParaRPr lang="en-US" sz="1600" b="1">
                            <a:solidFill>
                              <a:schemeClr val="tx1"/>
                            </a:solidFill>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0000">
                    <a:tc rowSpan="3">
                      <a:txBody>
                        <a:bodyPr/>
                        <a:lstStyle/>
                        <a:p>
                          <a:pPr algn="ctr"/>
                          <a:r>
                            <a:rPr lang="en-US" altLang="zh-CN" sz="1600" b="0">
                              <a:solidFill>
                                <a:schemeClr val="tx1"/>
                              </a:solidFill>
                            </a:rPr>
                            <a:t>Fat</a:t>
                          </a:r>
                          <a:r>
                            <a:rPr lang="en-US" altLang="zh-CN" sz="1600" b="0" baseline="0">
                              <a:solidFill>
                                <a:schemeClr val="tx1"/>
                              </a:solidFill>
                            </a:rPr>
                            <a:t>-</a:t>
                          </a:r>
                          <a:r>
                            <a:rPr lang="en-US" altLang="zh-CN" sz="1600" b="0">
                              <a:solidFill>
                                <a:schemeClr val="tx1"/>
                              </a:solidFill>
                            </a:rPr>
                            <a:t>Tree</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375000" r="-306122" b="-521429"/>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375000" r="-309091" b="-521429"/>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375000" r="-195652" b="-521429"/>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375000" r="-102703" b="-521429"/>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375000" b="-521429"/>
                          </a:stretch>
                        </a:blipFill>
                      </a:tcPr>
                    </a:tc>
                    <a:extLst>
                      <a:ext uri="{0D108BD9-81ED-4DB2-BD59-A6C34878D82A}">
                        <a16:rowId xmlns:a16="http://schemas.microsoft.com/office/drawing/2014/main" val="10002"/>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475000" r="-306122" b="-421429"/>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475000" r="-195652" b="-421429"/>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475000" b="-421429"/>
                          </a:stretch>
                        </a:blipFill>
                      </a:tcPr>
                    </a:tc>
                    <a:extLst>
                      <a:ext uri="{0D108BD9-81ED-4DB2-BD59-A6C34878D82A}">
                        <a16:rowId xmlns:a16="http://schemas.microsoft.com/office/drawing/2014/main" val="10003"/>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555172" r="-306122" b="-306897"/>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555172" r="-195652" b="-306897"/>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chemeClr val="tx1"/>
                              </a:solidFill>
                            </a:rPr>
                            <a:t>×</a:t>
                          </a:r>
                          <a:endParaRPr lang="en-US" sz="16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555172" b="-306897"/>
                          </a:stretch>
                        </a:blipFill>
                      </a:tcPr>
                    </a:tc>
                    <a:extLst>
                      <a:ext uri="{0D108BD9-81ED-4DB2-BD59-A6C34878D82A}">
                        <a16:rowId xmlns:a16="http://schemas.microsoft.com/office/drawing/2014/main" val="10004"/>
                      </a:ext>
                    </a:extLst>
                  </a:tr>
                  <a:tr h="360000">
                    <a:tc rowSpan="2">
                      <a:txBody>
                        <a:bodyPr/>
                        <a:lstStyle/>
                        <a:p>
                          <a:pPr algn="ctr"/>
                          <a:r>
                            <a:rPr lang="en-US" altLang="zh-CN" sz="1600" b="0">
                              <a:solidFill>
                                <a:schemeClr val="tx1"/>
                              </a:solidFill>
                            </a:rPr>
                            <a:t>VL2</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678571" r="-306122" b="-2178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678571" r="-309091" b="-2178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678571" r="-195652" b="-2178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678571" r="-102703" b="-217857"/>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678571" b="-217857"/>
                          </a:stretch>
                        </a:blipFill>
                      </a:tcPr>
                    </a:tc>
                    <a:extLst>
                      <a:ext uri="{0D108BD9-81ED-4DB2-BD59-A6C34878D82A}">
                        <a16:rowId xmlns:a16="http://schemas.microsoft.com/office/drawing/2014/main" val="10005"/>
                      </a:ext>
                    </a:extLst>
                  </a:tr>
                  <a:tr h="360000">
                    <a:tc v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776" t="-751724" r="-306122" b="-110345"/>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751724" r="-309091" b="-110345"/>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751724" r="-195652" b="-110345"/>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751724" r="-102703" b="-110345"/>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751724" b="-110345"/>
                          </a:stretch>
                        </a:blipFill>
                      </a:tcPr>
                    </a:tc>
                    <a:extLst>
                      <a:ext uri="{0D108BD9-81ED-4DB2-BD59-A6C34878D82A}">
                        <a16:rowId xmlns:a16="http://schemas.microsoft.com/office/drawing/2014/main" val="10006"/>
                      </a:ext>
                    </a:extLst>
                  </a:tr>
                  <a:tr h="360000">
                    <a:tc gridSpan="2">
                      <a:txBody>
                        <a:bodyPr/>
                        <a:lstStyle/>
                        <a:p>
                          <a:pPr algn="ctr"/>
                          <a:r>
                            <a:rPr lang="en-US" sz="1600" b="0" i="0">
                              <a:effectLst/>
                              <a:latin typeface="+mj-lt"/>
                            </a:rPr>
                            <a:t>261</a:t>
                          </a:r>
                          <a:r>
                            <a:rPr lang="en-US" sz="1600" b="0">
                              <a:effectLst/>
                            </a:rPr>
                            <a:t> Internet </a:t>
                          </a:r>
                          <a:r>
                            <a:rPr lang="en-US" altLang="zh-CN" sz="1600" b="0">
                              <a:effectLst/>
                            </a:rPr>
                            <a:t>T</a:t>
                          </a:r>
                          <a:r>
                            <a:rPr lang="en-US" sz="1600" b="0">
                              <a:effectLst/>
                            </a:rPr>
                            <a:t>opologies</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85455" t="-882143" r="-309091" b="-14286"/>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73043" t="-882143" r="-195652" b="-14286"/>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386486" t="-882143" r="-102703" b="-14286"/>
                          </a:stretch>
                        </a:blipFill>
                      </a:tcPr>
                    </a:tc>
                    <a:tc>
                      <a:txBody>
                        <a:bodyPr/>
                        <a:lstStyle/>
                        <a:p>
                          <a:endParaRPr lang="en-US"/>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73684" t="-882143" b="-14286"/>
                          </a:stretch>
                        </a:blipFill>
                      </a:tcPr>
                    </a:tc>
                    <a:extLst>
                      <a:ext uri="{0D108BD9-81ED-4DB2-BD59-A6C34878D82A}">
                        <a16:rowId xmlns:a16="http://schemas.microsoft.com/office/drawing/2014/main" val="10007"/>
                      </a:ext>
                    </a:extLst>
                  </a:tr>
                </a:tbl>
              </a:graphicData>
            </a:graphic>
          </p:graphicFrame>
        </mc:Fallback>
      </mc:AlternateContent>
      <p:sp>
        <p:nvSpPr>
          <p:cNvPr id="8" name="文本框 10">
            <a:extLst>
              <a:ext uri="{FF2B5EF4-FFF2-40B4-BE49-F238E27FC236}">
                <a16:creationId xmlns:a16="http://schemas.microsoft.com/office/drawing/2014/main" id="{04DF1227-ABED-2446-A475-3E50E621CED2}"/>
              </a:ext>
            </a:extLst>
          </p:cNvPr>
          <p:cNvSpPr txBox="1"/>
          <p:nvPr/>
        </p:nvSpPr>
        <p:spPr>
          <a:xfrm>
            <a:off x="3139084" y="5050499"/>
            <a:ext cx="5913832" cy="1200329"/>
          </a:xfrm>
          <a:prstGeom prst="rect">
            <a:avLst/>
          </a:prstGeom>
          <a:noFill/>
        </p:spPr>
        <p:txBody>
          <a:bodyPr wrap="square" rtlCol="0">
            <a:spAutoFit/>
          </a:bodyPr>
          <a:lstStyle/>
          <a:p>
            <a:r>
              <a:rPr lang="en-US" altLang="zh-CN" sz="2400" dirty="0">
                <a:latin typeface="Open Sans" panose="020B0606030504020204"/>
              </a:rPr>
              <a:t>PM</a:t>
            </a:r>
            <a:r>
              <a:rPr lang="zh-CN" altLang="en-US" sz="2400" dirty="0">
                <a:latin typeface="Open Sans" panose="020B0606030504020204"/>
              </a:rPr>
              <a:t> </a:t>
            </a:r>
            <a:r>
              <a:rPr lang="en-US" altLang="zh-CN" sz="2400" dirty="0">
                <a:latin typeface="Open Sans" panose="020B0606030504020204"/>
              </a:rPr>
              <a:t>VS.</a:t>
            </a:r>
            <a:r>
              <a:rPr lang="zh-CN" altLang="en-US" sz="2400" dirty="0">
                <a:latin typeface="Open Sans" panose="020B0606030504020204"/>
              </a:rPr>
              <a:t> </a:t>
            </a:r>
            <a:r>
              <a:rPr lang="en-US" altLang="zh-CN" sz="2400" dirty="0">
                <a:latin typeface="Open Sans" panose="020B0606030504020204"/>
              </a:rPr>
              <a:t>QM</a:t>
            </a:r>
          </a:p>
          <a:p>
            <a:pPr marL="342900" indent="-342900">
              <a:buFont typeface="Arial" panose="020B0604020202020204" pitchFamily="34" charset="0"/>
              <a:buChar char="•"/>
            </a:pPr>
            <a:r>
              <a:rPr lang="en-US" altLang="zh-CN" sz="2400" dirty="0">
                <a:latin typeface="Open Sans" panose="020B0606030504020204"/>
              </a:rPr>
              <a:t>Fat-tree:</a:t>
            </a:r>
            <a:r>
              <a:rPr lang="zh-CN" altLang="en-US" sz="2400" dirty="0">
                <a:latin typeface="Open Sans" panose="020B0606030504020204"/>
              </a:rPr>
              <a:t> </a:t>
            </a:r>
            <a:r>
              <a:rPr lang="en-US" altLang="zh-CN" sz="2400" dirty="0">
                <a:latin typeface="Open Sans" panose="020B0606030504020204"/>
              </a:rPr>
              <a:t>k=4</a:t>
            </a:r>
            <a:r>
              <a:rPr lang="zh-CN" altLang="en-US" sz="2400" dirty="0">
                <a:latin typeface="Open Sans" panose="020B0606030504020204"/>
              </a:rPr>
              <a:t> </a:t>
            </a:r>
            <a:r>
              <a:rPr lang="en-US" altLang="zh-CN" sz="2400" dirty="0">
                <a:latin typeface="Open Sans" panose="020B0606030504020204"/>
              </a:rPr>
              <a:t>for</a:t>
            </a:r>
            <a:r>
              <a:rPr lang="zh-CN" altLang="en-US" sz="2400" dirty="0">
                <a:latin typeface="Open Sans" panose="020B0606030504020204"/>
              </a:rPr>
              <a:t> </a:t>
            </a:r>
            <a:r>
              <a:rPr lang="en-US" altLang="zh-CN" sz="2400" dirty="0">
                <a:latin typeface="Open Sans" panose="020B0606030504020204"/>
              </a:rPr>
              <a:t>PM, k=8</a:t>
            </a:r>
            <a:r>
              <a:rPr lang="zh-CN" altLang="en-US" sz="2400" dirty="0">
                <a:latin typeface="Open Sans" panose="020B0606030504020204"/>
              </a:rPr>
              <a:t> </a:t>
            </a:r>
            <a:r>
              <a:rPr lang="en-US" altLang="zh-CN" sz="2400" dirty="0">
                <a:latin typeface="Open Sans" panose="020B0606030504020204"/>
              </a:rPr>
              <a:t>for</a:t>
            </a:r>
            <a:r>
              <a:rPr lang="zh-CN" altLang="en-US" sz="2400" dirty="0">
                <a:latin typeface="Open Sans" panose="020B0606030504020204"/>
              </a:rPr>
              <a:t> </a:t>
            </a:r>
            <a:r>
              <a:rPr lang="en-US" altLang="zh-CN" sz="2400" dirty="0">
                <a:latin typeface="Open Sans" panose="020B0606030504020204"/>
              </a:rPr>
              <a:t>QM</a:t>
            </a:r>
          </a:p>
          <a:p>
            <a:pPr marL="342900" indent="-342900">
              <a:buFont typeface="Arial" panose="020B0604020202020204" pitchFamily="34" charset="0"/>
              <a:buChar char="•"/>
            </a:pPr>
            <a:r>
              <a:rPr lang="en-US" altLang="zh-CN" sz="2400" dirty="0">
                <a:solidFill>
                  <a:schemeClr val="accent6"/>
                </a:solidFill>
                <a:latin typeface="Open Sans" panose="020B0606030504020204"/>
              </a:rPr>
              <a:t>Internet</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topology:</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60</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more</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for</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QM</a:t>
            </a:r>
          </a:p>
        </p:txBody>
      </p:sp>
      <p:sp>
        <p:nvSpPr>
          <p:cNvPr id="9" name="Rectangle 8">
            <a:extLst>
              <a:ext uri="{FF2B5EF4-FFF2-40B4-BE49-F238E27FC236}">
                <a16:creationId xmlns:a16="http://schemas.microsoft.com/office/drawing/2014/main" id="{239125D3-347F-FF42-A343-32B131D26D77}"/>
              </a:ext>
            </a:extLst>
          </p:cNvPr>
          <p:cNvSpPr/>
          <p:nvPr/>
        </p:nvSpPr>
        <p:spPr>
          <a:xfrm>
            <a:off x="2414944" y="6308079"/>
            <a:ext cx="7724038" cy="461665"/>
          </a:xfrm>
          <a:prstGeom prst="rect">
            <a:avLst/>
          </a:prstGeom>
        </p:spPr>
        <p:txBody>
          <a:bodyPr wrap="none">
            <a:spAutoFit/>
          </a:bodyPr>
          <a:lstStyle/>
          <a:p>
            <a:r>
              <a:rPr lang="en-US" altLang="zh-CN" sz="2400" dirty="0">
                <a:latin typeface="Open Sans" panose="020B0606030504020204"/>
              </a:rPr>
              <a:t>Note:</a:t>
            </a:r>
            <a:r>
              <a:rPr lang="zh-CN" altLang="en-US" sz="2400" dirty="0">
                <a:latin typeface="Open Sans" panose="020B0606030504020204"/>
              </a:rPr>
              <a:t> </a:t>
            </a:r>
            <a:r>
              <a:rPr lang="en-US" altLang="zh-CN" sz="2400" dirty="0">
                <a:latin typeface="Open Sans" panose="020B0606030504020204"/>
              </a:rPr>
              <a:t>A</a:t>
            </a:r>
            <a:r>
              <a:rPr lang="zh-CN" altLang="en-US" sz="2400" dirty="0">
                <a:latin typeface="Open Sans" panose="020B0606030504020204"/>
              </a:rPr>
              <a:t> </a:t>
            </a:r>
            <a:r>
              <a:rPr lang="en-US" altLang="zh-CN" sz="2400" dirty="0">
                <a:latin typeface="Open Sans" panose="020B0606030504020204"/>
              </a:rPr>
              <a:t>k-ary fat-tree</a:t>
            </a:r>
            <a:r>
              <a:rPr lang="zh-CN" altLang="en-US" sz="2400" dirty="0">
                <a:latin typeface="Open Sans" panose="020B0606030504020204"/>
              </a:rPr>
              <a:t> </a:t>
            </a:r>
            <a:r>
              <a:rPr lang="en-US" altLang="zh-CN" sz="2400" dirty="0">
                <a:latin typeface="Open Sans" panose="020B0606030504020204"/>
              </a:rPr>
              <a:t>has k</a:t>
            </a:r>
            <a:r>
              <a:rPr lang="en-US" altLang="zh-CN" sz="2400" baseline="30000" dirty="0">
                <a:latin typeface="Open Sans" panose="020B0606030504020204"/>
              </a:rPr>
              <a:t>3</a:t>
            </a:r>
            <a:r>
              <a:rPr lang="en-US" altLang="zh-CN" sz="2400" dirty="0">
                <a:latin typeface="Open Sans" panose="020B0606030504020204"/>
              </a:rPr>
              <a:t>/4 host-ports</a:t>
            </a:r>
            <a:r>
              <a:rPr lang="zh-CN" altLang="en-US" sz="2400" dirty="0">
                <a:latin typeface="Open Sans" panose="020B0606030504020204"/>
              </a:rPr>
              <a:t> </a:t>
            </a:r>
            <a:r>
              <a:rPr lang="en-US" altLang="zh-CN" sz="2400" dirty="0">
                <a:latin typeface="Open Sans" panose="020B0606030504020204"/>
              </a:rPr>
              <a:t>and</a:t>
            </a:r>
            <a:r>
              <a:rPr lang="zh-CN" altLang="en-US" sz="2400" dirty="0">
                <a:latin typeface="Open Sans" panose="020B0606030504020204"/>
              </a:rPr>
              <a:t> </a:t>
            </a:r>
            <a:r>
              <a:rPr lang="en-US" altLang="zh-CN" sz="2400" dirty="0">
                <a:latin typeface="Open Sans" panose="020B0606030504020204"/>
              </a:rPr>
              <a:t>k</a:t>
            </a:r>
            <a:r>
              <a:rPr lang="en-US" altLang="zh-CN" sz="2400" baseline="30000" dirty="0">
                <a:latin typeface="Open Sans" panose="020B0606030504020204"/>
              </a:rPr>
              <a:t>3</a:t>
            </a:r>
            <a:r>
              <a:rPr lang="en-US" altLang="zh-CN" sz="2400" dirty="0">
                <a:latin typeface="Open Sans" panose="020B0606030504020204"/>
              </a:rPr>
              <a:t> switch-ports</a:t>
            </a:r>
          </a:p>
        </p:txBody>
      </p:sp>
      <p:sp>
        <p:nvSpPr>
          <p:cNvPr id="10" name="Rounded Rectangle 9">
            <a:extLst>
              <a:ext uri="{FF2B5EF4-FFF2-40B4-BE49-F238E27FC236}">
                <a16:creationId xmlns:a16="http://schemas.microsoft.com/office/drawing/2014/main" id="{D1AACDB5-5889-4048-B6F3-E26558521705}"/>
              </a:ext>
            </a:extLst>
          </p:cNvPr>
          <p:cNvSpPr/>
          <p:nvPr/>
        </p:nvSpPr>
        <p:spPr>
          <a:xfrm>
            <a:off x="4534604" y="4052822"/>
            <a:ext cx="2699625" cy="784386"/>
          </a:xfrm>
          <a:prstGeom prst="round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3824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125D3-347F-FF42-A343-32B131D26D77}"/>
              </a:ext>
            </a:extLst>
          </p:cNvPr>
          <p:cNvSpPr/>
          <p:nvPr/>
        </p:nvSpPr>
        <p:spPr>
          <a:xfrm>
            <a:off x="6096000" y="2923892"/>
            <a:ext cx="5915479" cy="830997"/>
          </a:xfrm>
          <a:prstGeom prst="rect">
            <a:avLst/>
          </a:prstGeom>
        </p:spPr>
        <p:txBody>
          <a:bodyPr wrap="square">
            <a:spAutoFit/>
          </a:bodyPr>
          <a:lstStyle/>
          <a:p>
            <a:r>
              <a:rPr lang="en-US" altLang="zh-CN" sz="2400" dirty="0">
                <a:solidFill>
                  <a:schemeClr val="accent6"/>
                </a:solidFill>
                <a:latin typeface="Open Sans" panose="020B0606030504020204"/>
              </a:rPr>
              <a:t>Expected</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loss rate</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changes</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from 0.1 to 10</a:t>
            </a:r>
            <a:r>
              <a:rPr lang="en-US" altLang="zh-CN" sz="2400" baseline="30000" dirty="0">
                <a:solidFill>
                  <a:schemeClr val="accent6"/>
                </a:solidFill>
                <a:latin typeface="Open Sans" panose="020B0606030504020204"/>
              </a:rPr>
              <a:t>−8</a:t>
            </a:r>
            <a:endParaRPr lang="en-US" altLang="zh-CN" sz="2400" dirty="0">
              <a:solidFill>
                <a:schemeClr val="accent6"/>
              </a:solidFill>
              <a:latin typeface="Open Sans" panose="020B0606030504020204"/>
            </a:endParaRPr>
          </a:p>
          <a:p>
            <a:r>
              <a:rPr lang="en-US" altLang="zh-CN" sz="2400" dirty="0">
                <a:solidFill>
                  <a:schemeClr val="accent6"/>
                </a:solidFill>
                <a:latin typeface="Open Sans" panose="020B0606030504020204"/>
              </a:rPr>
              <a:t>Relative error</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&lt; 1%</a:t>
            </a:r>
          </a:p>
        </p:txBody>
      </p:sp>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Link</a:t>
            </a:r>
            <a:r>
              <a:rPr lang="zh-CN" altLang="en-US" dirty="0">
                <a:latin typeface="Open Sans" panose="020B0606030504020204"/>
              </a:rPr>
              <a:t> </a:t>
            </a:r>
            <a:r>
              <a:rPr lang="en-US" altLang="zh-CN" dirty="0">
                <a:latin typeface="Open Sans" panose="020B0606030504020204"/>
              </a:rPr>
              <a:t>Loss</a:t>
            </a:r>
            <a:r>
              <a:rPr lang="zh-CN" altLang="en-US" dirty="0">
                <a:latin typeface="Open Sans" panose="020B0606030504020204"/>
              </a:rPr>
              <a:t> </a:t>
            </a:r>
            <a:r>
              <a:rPr lang="en-US" altLang="zh-CN" dirty="0">
                <a:latin typeface="Open Sans" panose="020B0606030504020204"/>
              </a:rPr>
              <a:t>Accuracy</a:t>
            </a: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44</a:t>
            </a:fld>
            <a:endParaRPr lang="ru-RU"/>
          </a:p>
        </p:txBody>
      </p:sp>
      <p:grpSp>
        <p:nvGrpSpPr>
          <p:cNvPr id="26" name="Group 25">
            <a:extLst>
              <a:ext uri="{FF2B5EF4-FFF2-40B4-BE49-F238E27FC236}">
                <a16:creationId xmlns:a16="http://schemas.microsoft.com/office/drawing/2014/main" id="{ACF0C81D-D074-894B-B79B-597F46762AF9}"/>
              </a:ext>
            </a:extLst>
          </p:cNvPr>
          <p:cNvGrpSpPr/>
          <p:nvPr/>
        </p:nvGrpSpPr>
        <p:grpSpPr>
          <a:xfrm>
            <a:off x="993322" y="2126541"/>
            <a:ext cx="5102678" cy="3263044"/>
            <a:chOff x="567801" y="2225220"/>
            <a:chExt cx="5102678" cy="3263044"/>
          </a:xfrm>
        </p:grpSpPr>
        <p:sp>
          <p:nvSpPr>
            <p:cNvPr id="19" name="Rectangle 18">
              <a:extLst>
                <a:ext uri="{FF2B5EF4-FFF2-40B4-BE49-F238E27FC236}">
                  <a16:creationId xmlns:a16="http://schemas.microsoft.com/office/drawing/2014/main" id="{4C1E572D-84CD-A74B-A396-82F6AA73D0DC}"/>
                </a:ext>
              </a:extLst>
            </p:cNvPr>
            <p:cNvSpPr/>
            <p:nvPr/>
          </p:nvSpPr>
          <p:spPr>
            <a:xfrm>
              <a:off x="869879" y="4657267"/>
              <a:ext cx="4800600" cy="830997"/>
            </a:xfrm>
            <a:prstGeom prst="rect">
              <a:avLst/>
            </a:prstGeom>
          </p:spPr>
          <p:txBody>
            <a:bodyPr wrap="square">
              <a:spAutoFit/>
            </a:bodyPr>
            <a:lstStyle/>
            <a:p>
              <a:pPr algn="ctr"/>
              <a:r>
                <a:rPr lang="en-US" altLang="zh-CN" sz="2400" dirty="0">
                  <a:latin typeface="Open Sans" panose="020B0606030504020204"/>
                </a:rPr>
                <a:t>Link</a:t>
              </a:r>
              <a:r>
                <a:rPr lang="zh-CN" altLang="en-US" sz="2400" dirty="0">
                  <a:latin typeface="Open Sans" panose="020B0606030504020204"/>
                </a:rPr>
                <a:t> </a:t>
              </a:r>
              <a:r>
                <a:rPr lang="en-US" altLang="zh-CN" sz="2400" dirty="0">
                  <a:latin typeface="Open Sans" panose="020B0606030504020204"/>
                </a:rPr>
                <a:t>loss</a:t>
              </a:r>
              <a:r>
                <a:rPr lang="zh-CN" altLang="en-US" sz="2400" dirty="0">
                  <a:latin typeface="Open Sans" panose="020B0606030504020204"/>
                </a:rPr>
                <a:t> </a:t>
              </a:r>
              <a:r>
                <a:rPr lang="en-US" altLang="zh-CN" sz="2400" dirty="0">
                  <a:latin typeface="Open Sans" panose="020B0606030504020204"/>
                </a:rPr>
                <a:t>accuracy</a:t>
              </a:r>
            </a:p>
            <a:p>
              <a:pPr algn="ctr"/>
              <a:r>
                <a:rPr lang="en-US" altLang="zh-CN" sz="2400" dirty="0">
                  <a:latin typeface="Open Sans" panose="020B0606030504020204"/>
                </a:rPr>
                <a:t>(</a:t>
              </a:r>
              <a:r>
                <a:rPr lang="en-US" altLang="zh-CN" sz="2400"/>
                <a:t>32-bit</a:t>
              </a:r>
              <a:r>
                <a:rPr lang="zh-CN" altLang="en-US" sz="2400"/>
                <a:t> </a:t>
              </a:r>
              <a:r>
                <a:rPr lang="en-US" altLang="zh-CN" sz="2400"/>
                <a:t>random</a:t>
              </a:r>
              <a:r>
                <a:rPr lang="zh-CN" altLang="en-US" sz="2400"/>
                <a:t> </a:t>
              </a:r>
              <a:r>
                <a:rPr lang="en-US" altLang="zh-CN" sz="2400"/>
                <a:t>number</a:t>
              </a:r>
              <a:r>
                <a:rPr lang="zh-CN" altLang="en-US" sz="2400"/>
                <a:t> </a:t>
              </a:r>
              <a:r>
                <a:rPr lang="en-US" altLang="zh-CN" sz="2400"/>
                <a:t>generation)</a:t>
              </a:r>
              <a:endParaRPr lang="en-US" sz="2400"/>
            </a:p>
          </p:txBody>
        </p:sp>
        <p:pic>
          <p:nvPicPr>
            <p:cNvPr id="35" name="Picture 34">
              <a:extLst>
                <a:ext uri="{FF2B5EF4-FFF2-40B4-BE49-F238E27FC236}">
                  <a16:creationId xmlns:a16="http://schemas.microsoft.com/office/drawing/2014/main" id="{3047A3AC-5565-E146-9B9A-9FCCA5BA6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801" y="2225220"/>
              <a:ext cx="4864100" cy="2425700"/>
            </a:xfrm>
            <a:prstGeom prst="rect">
              <a:avLst/>
            </a:prstGeom>
          </p:spPr>
        </p:pic>
      </p:grpSp>
    </p:spTree>
    <p:extLst>
      <p:ext uri="{BB962C8B-B14F-4D97-AF65-F5344CB8AC3E}">
        <p14:creationId xmlns:p14="http://schemas.microsoft.com/office/powerpoint/2010/main" val="299610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125D3-347F-FF42-A343-32B131D26D77}"/>
              </a:ext>
            </a:extLst>
          </p:cNvPr>
          <p:cNvSpPr/>
          <p:nvPr/>
        </p:nvSpPr>
        <p:spPr>
          <a:xfrm>
            <a:off x="557809" y="5272803"/>
            <a:ext cx="5422077" cy="830997"/>
          </a:xfrm>
          <a:prstGeom prst="rect">
            <a:avLst/>
          </a:prstGeom>
        </p:spPr>
        <p:txBody>
          <a:bodyPr wrap="square">
            <a:spAutoFit/>
          </a:bodyPr>
          <a:lstStyle/>
          <a:p>
            <a:r>
              <a:rPr lang="en-US" altLang="zh-CN" sz="2400" dirty="0">
                <a:solidFill>
                  <a:schemeClr val="accent6"/>
                </a:solidFill>
                <a:latin typeface="Open Sans" panose="020B0606030504020204"/>
              </a:rPr>
              <a:t>Expected delay ranges from 0.2ms to 1ms</a:t>
            </a:r>
          </a:p>
          <a:p>
            <a:r>
              <a:rPr lang="en-US" altLang="zh-CN" sz="2400" dirty="0">
                <a:solidFill>
                  <a:schemeClr val="accent6"/>
                </a:solidFill>
                <a:latin typeface="Open Sans" panose="020B0606030504020204"/>
              </a:rPr>
              <a:t>Standard deviation &lt; 9µs</a:t>
            </a:r>
          </a:p>
        </p:txBody>
      </p:sp>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Link</a:t>
            </a:r>
            <a:r>
              <a:rPr lang="zh-CN" altLang="en-US" dirty="0">
                <a:latin typeface="Open Sans" panose="020B0606030504020204"/>
              </a:rPr>
              <a:t> </a:t>
            </a:r>
            <a:r>
              <a:rPr lang="en-US" altLang="zh-CN" dirty="0">
                <a:latin typeface="Open Sans" panose="020B0606030504020204"/>
              </a:rPr>
              <a:t>Delay</a:t>
            </a:r>
            <a:r>
              <a:rPr lang="zh-CN" altLang="en-US" dirty="0">
                <a:latin typeface="Open Sans" panose="020B0606030504020204"/>
              </a:rPr>
              <a:t> </a:t>
            </a:r>
            <a:r>
              <a:rPr lang="en-US" altLang="zh-CN" dirty="0">
                <a:latin typeface="Open Sans" panose="020B0606030504020204"/>
              </a:rPr>
              <a:t>Accuracy</a:t>
            </a: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45</a:t>
            </a:fld>
            <a:endParaRPr lang="ru-RU"/>
          </a:p>
        </p:txBody>
      </p:sp>
      <p:sp>
        <p:nvSpPr>
          <p:cNvPr id="33" name="Rectangle 32">
            <a:extLst>
              <a:ext uri="{FF2B5EF4-FFF2-40B4-BE49-F238E27FC236}">
                <a16:creationId xmlns:a16="http://schemas.microsoft.com/office/drawing/2014/main" id="{09BE3E7F-72A0-4142-977F-FB1D867D62C9}"/>
              </a:ext>
            </a:extLst>
          </p:cNvPr>
          <p:cNvSpPr/>
          <p:nvPr/>
        </p:nvSpPr>
        <p:spPr>
          <a:xfrm>
            <a:off x="6605516" y="5272803"/>
            <a:ext cx="5463745" cy="830997"/>
          </a:xfrm>
          <a:prstGeom prst="rect">
            <a:avLst/>
          </a:prstGeom>
        </p:spPr>
        <p:txBody>
          <a:bodyPr wrap="square">
            <a:spAutoFit/>
          </a:bodyPr>
          <a:lstStyle/>
          <a:p>
            <a:r>
              <a:rPr lang="en-US" altLang="zh-CN" sz="2400" dirty="0">
                <a:solidFill>
                  <a:schemeClr val="accent6"/>
                </a:solidFill>
                <a:latin typeface="Open Sans" panose="020B0606030504020204"/>
              </a:rPr>
              <a:t>Expected delay ranges from 2ms to 10ms</a:t>
            </a:r>
          </a:p>
          <a:p>
            <a:r>
              <a:rPr lang="en-US" altLang="zh-CN" sz="2400" dirty="0">
                <a:solidFill>
                  <a:schemeClr val="accent6"/>
                </a:solidFill>
                <a:latin typeface="Open Sans" panose="020B0606030504020204"/>
              </a:rPr>
              <a:t>Relative</a:t>
            </a:r>
            <a:r>
              <a:rPr lang="zh-CN" altLang="en-US" sz="2400" dirty="0">
                <a:solidFill>
                  <a:schemeClr val="accent6"/>
                </a:solidFill>
                <a:latin typeface="Open Sans" panose="020B0606030504020204"/>
              </a:rPr>
              <a:t> </a:t>
            </a:r>
            <a:r>
              <a:rPr lang="en-US" altLang="zh-CN" sz="2400" dirty="0">
                <a:solidFill>
                  <a:schemeClr val="accent6"/>
                </a:solidFill>
                <a:latin typeface="Open Sans" panose="020B0606030504020204"/>
              </a:rPr>
              <a:t>standard deviation &lt; 0.9%</a:t>
            </a:r>
          </a:p>
        </p:txBody>
      </p:sp>
      <p:grpSp>
        <p:nvGrpSpPr>
          <p:cNvPr id="4" name="Group 3">
            <a:extLst>
              <a:ext uri="{FF2B5EF4-FFF2-40B4-BE49-F238E27FC236}">
                <a16:creationId xmlns:a16="http://schemas.microsoft.com/office/drawing/2014/main" id="{47A4DD7D-23C9-2E4F-87AE-F6CBB1C583FA}"/>
              </a:ext>
            </a:extLst>
          </p:cNvPr>
          <p:cNvGrpSpPr/>
          <p:nvPr/>
        </p:nvGrpSpPr>
        <p:grpSpPr>
          <a:xfrm>
            <a:off x="567801" y="1901370"/>
            <a:ext cx="4864100" cy="3243591"/>
            <a:chOff x="567801" y="2225220"/>
            <a:chExt cx="4864100" cy="3243591"/>
          </a:xfrm>
        </p:grpSpPr>
        <p:grpSp>
          <p:nvGrpSpPr>
            <p:cNvPr id="2" name="Group 1">
              <a:extLst>
                <a:ext uri="{FF2B5EF4-FFF2-40B4-BE49-F238E27FC236}">
                  <a16:creationId xmlns:a16="http://schemas.microsoft.com/office/drawing/2014/main" id="{85D26241-B732-0844-BF13-BE5D85773B80}"/>
                </a:ext>
              </a:extLst>
            </p:cNvPr>
            <p:cNvGrpSpPr/>
            <p:nvPr/>
          </p:nvGrpSpPr>
          <p:grpSpPr>
            <a:xfrm>
              <a:off x="567801" y="2225220"/>
              <a:ext cx="4864100" cy="2887365"/>
              <a:chOff x="567801" y="2225220"/>
              <a:chExt cx="4864100" cy="2887365"/>
            </a:xfrm>
          </p:grpSpPr>
          <p:sp>
            <p:nvSpPr>
              <p:cNvPr id="19" name="Rectangle 18">
                <a:extLst>
                  <a:ext uri="{FF2B5EF4-FFF2-40B4-BE49-F238E27FC236}">
                    <a16:creationId xmlns:a16="http://schemas.microsoft.com/office/drawing/2014/main" id="{4C1E572D-84CD-A74B-A396-82F6AA73D0DC}"/>
                  </a:ext>
                </a:extLst>
              </p:cNvPr>
              <p:cNvSpPr/>
              <p:nvPr/>
            </p:nvSpPr>
            <p:spPr>
              <a:xfrm>
                <a:off x="1701707" y="4650920"/>
                <a:ext cx="2596288" cy="461665"/>
              </a:xfrm>
              <a:prstGeom prst="rect">
                <a:avLst/>
              </a:prstGeom>
            </p:spPr>
            <p:txBody>
              <a:bodyPr wrap="none">
                <a:spAutoFit/>
              </a:bodyPr>
              <a:lstStyle/>
              <a:p>
                <a:r>
                  <a:rPr lang="en-US" altLang="zh-CN" sz="2400" dirty="0">
                    <a:latin typeface="Open Sans" panose="020B0606030504020204"/>
                  </a:rPr>
                  <a:t>One-pass</a:t>
                </a:r>
                <a:r>
                  <a:rPr lang="zh-CN" altLang="en-US" sz="2400" dirty="0">
                    <a:latin typeface="Open Sans" panose="020B0606030504020204"/>
                  </a:rPr>
                  <a:t> </a:t>
                </a:r>
                <a:r>
                  <a:rPr lang="en-US" altLang="zh-CN" sz="2400" dirty="0">
                    <a:latin typeface="Open Sans" panose="020B0606030504020204"/>
                  </a:rPr>
                  <a:t>link</a:t>
                </a:r>
                <a:r>
                  <a:rPr lang="zh-CN" altLang="en-US" sz="2400" dirty="0">
                    <a:latin typeface="Open Sans" panose="020B0606030504020204"/>
                  </a:rPr>
                  <a:t> </a:t>
                </a:r>
                <a:r>
                  <a:rPr lang="en-US" altLang="zh-CN" sz="2400" dirty="0">
                    <a:latin typeface="Open Sans" panose="020B0606030504020204"/>
                  </a:rPr>
                  <a:t>delay</a:t>
                </a:r>
                <a:endParaRPr lang="en-US" sz="2400"/>
              </a:p>
            </p:txBody>
          </p:sp>
          <p:pic>
            <p:nvPicPr>
              <p:cNvPr id="31" name="Picture 30">
                <a:extLst>
                  <a:ext uri="{FF2B5EF4-FFF2-40B4-BE49-F238E27FC236}">
                    <a16:creationId xmlns:a16="http://schemas.microsoft.com/office/drawing/2014/main" id="{E9D8F888-2206-1B42-9CC8-0DB4CDD43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801" y="2225220"/>
                <a:ext cx="4864100" cy="2425700"/>
              </a:xfrm>
              <a:prstGeom prst="rect">
                <a:avLst/>
              </a:prstGeom>
            </p:spPr>
          </p:pic>
        </p:grpSp>
        <p:sp>
          <p:nvSpPr>
            <p:cNvPr id="12" name="Rectangle 11">
              <a:extLst>
                <a:ext uri="{FF2B5EF4-FFF2-40B4-BE49-F238E27FC236}">
                  <a16:creationId xmlns:a16="http://schemas.microsoft.com/office/drawing/2014/main" id="{7D5D5316-91F4-8D4E-859B-8C0E0BA4D1D9}"/>
                </a:ext>
              </a:extLst>
            </p:cNvPr>
            <p:cNvSpPr/>
            <p:nvPr/>
          </p:nvSpPr>
          <p:spPr>
            <a:xfrm>
              <a:off x="1267915" y="5007146"/>
              <a:ext cx="3463872" cy="461665"/>
            </a:xfrm>
            <a:prstGeom prst="rect">
              <a:avLst/>
            </a:prstGeom>
            <a:ln>
              <a:noFill/>
            </a:ln>
          </p:spPr>
          <p:txBody>
            <a:bodyPr wrap="square">
              <a:spAutoFit/>
            </a:bodyPr>
            <a:lstStyle/>
            <a:p>
              <a:pPr algn="ctr"/>
              <a:r>
                <a:rPr lang="en-US" altLang="zh-CN" sz="2400"/>
                <a:t>(A</a:t>
              </a:r>
              <a:r>
                <a:rPr lang="zh-CN" altLang="en-US" sz="2400"/>
                <a:t> </a:t>
              </a:r>
              <a:r>
                <a:rPr lang="en-US" altLang="zh-CN" sz="2400"/>
                <a:t>10Gbps</a:t>
              </a:r>
              <a:r>
                <a:rPr lang="zh-CN" altLang="en-US" sz="2400"/>
                <a:t> </a:t>
              </a:r>
              <a:r>
                <a:rPr lang="en-US" altLang="zh-CN" sz="2400"/>
                <a:t>delayed</a:t>
              </a:r>
              <a:r>
                <a:rPr lang="zh-CN" altLang="en-US" sz="2400"/>
                <a:t> </a:t>
              </a:r>
              <a:r>
                <a:rPr lang="en-US" altLang="zh-CN" sz="2400"/>
                <a:t>queue)</a:t>
              </a:r>
              <a:endParaRPr lang="en-US" sz="2400"/>
            </a:p>
          </p:txBody>
        </p:sp>
      </p:grpSp>
      <p:grpSp>
        <p:nvGrpSpPr>
          <p:cNvPr id="5" name="Group 4">
            <a:extLst>
              <a:ext uri="{FF2B5EF4-FFF2-40B4-BE49-F238E27FC236}">
                <a16:creationId xmlns:a16="http://schemas.microsoft.com/office/drawing/2014/main" id="{F8ED7259-2659-F14F-ABA6-B01FDCDD6004}"/>
              </a:ext>
            </a:extLst>
          </p:cNvPr>
          <p:cNvGrpSpPr/>
          <p:nvPr/>
        </p:nvGrpSpPr>
        <p:grpSpPr>
          <a:xfrm>
            <a:off x="6605516" y="1901370"/>
            <a:ext cx="4864100" cy="3243591"/>
            <a:chOff x="6605516" y="2225220"/>
            <a:chExt cx="4864100" cy="3243591"/>
          </a:xfrm>
        </p:grpSpPr>
        <p:grpSp>
          <p:nvGrpSpPr>
            <p:cNvPr id="3" name="Group 2">
              <a:extLst>
                <a:ext uri="{FF2B5EF4-FFF2-40B4-BE49-F238E27FC236}">
                  <a16:creationId xmlns:a16="http://schemas.microsoft.com/office/drawing/2014/main" id="{6D90C81F-358E-A44E-B170-7DBED93FA4DE}"/>
                </a:ext>
              </a:extLst>
            </p:cNvPr>
            <p:cNvGrpSpPr/>
            <p:nvPr/>
          </p:nvGrpSpPr>
          <p:grpSpPr>
            <a:xfrm>
              <a:off x="6605516" y="2225220"/>
              <a:ext cx="4864100" cy="2887364"/>
              <a:chOff x="6605516" y="2225220"/>
              <a:chExt cx="4864100" cy="2887364"/>
            </a:xfrm>
          </p:grpSpPr>
          <p:sp>
            <p:nvSpPr>
              <p:cNvPr id="20" name="Rectangle 19">
                <a:extLst>
                  <a:ext uri="{FF2B5EF4-FFF2-40B4-BE49-F238E27FC236}">
                    <a16:creationId xmlns:a16="http://schemas.microsoft.com/office/drawing/2014/main" id="{ABF84A64-9398-044D-8C4D-AD7DD7573D1D}"/>
                  </a:ext>
                </a:extLst>
              </p:cNvPr>
              <p:cNvSpPr/>
              <p:nvPr/>
            </p:nvSpPr>
            <p:spPr>
              <a:xfrm>
                <a:off x="7664883" y="4650919"/>
                <a:ext cx="2745367" cy="461665"/>
              </a:xfrm>
              <a:prstGeom prst="rect">
                <a:avLst/>
              </a:prstGeom>
            </p:spPr>
            <p:txBody>
              <a:bodyPr wrap="none">
                <a:spAutoFit/>
              </a:bodyPr>
              <a:lstStyle/>
              <a:p>
                <a:r>
                  <a:rPr lang="en-US" altLang="zh-CN" sz="2400" dirty="0">
                    <a:latin typeface="Open Sans" panose="020B0606030504020204"/>
                  </a:rPr>
                  <a:t>Multi-pass</a:t>
                </a:r>
                <a:r>
                  <a:rPr lang="zh-CN" altLang="en-US" sz="2400" dirty="0">
                    <a:latin typeface="Open Sans" panose="020B0606030504020204"/>
                  </a:rPr>
                  <a:t> </a:t>
                </a:r>
                <a:r>
                  <a:rPr lang="en-US" altLang="zh-CN" sz="2400" dirty="0">
                    <a:latin typeface="Open Sans" panose="020B0606030504020204"/>
                  </a:rPr>
                  <a:t>link</a:t>
                </a:r>
                <a:r>
                  <a:rPr lang="zh-CN" altLang="en-US" sz="2400" dirty="0">
                    <a:latin typeface="Open Sans" panose="020B0606030504020204"/>
                  </a:rPr>
                  <a:t> </a:t>
                </a:r>
                <a:r>
                  <a:rPr lang="en-US" altLang="zh-CN" sz="2400" dirty="0">
                    <a:latin typeface="Open Sans" panose="020B0606030504020204"/>
                  </a:rPr>
                  <a:t>delay</a:t>
                </a:r>
                <a:endParaRPr lang="en-US" sz="2400"/>
              </a:p>
            </p:txBody>
          </p:sp>
          <p:pic>
            <p:nvPicPr>
              <p:cNvPr id="32" name="Picture 31">
                <a:extLst>
                  <a:ext uri="{FF2B5EF4-FFF2-40B4-BE49-F238E27FC236}">
                    <a16:creationId xmlns:a16="http://schemas.microsoft.com/office/drawing/2014/main" id="{A79339E3-69D7-704B-8A0F-3300D03DE3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5516" y="2225220"/>
                <a:ext cx="4864100" cy="2425700"/>
              </a:xfrm>
              <a:prstGeom prst="rect">
                <a:avLst/>
              </a:prstGeom>
            </p:spPr>
          </p:pic>
        </p:grpSp>
        <p:sp>
          <p:nvSpPr>
            <p:cNvPr id="13" name="Rectangle 12">
              <a:extLst>
                <a:ext uri="{FF2B5EF4-FFF2-40B4-BE49-F238E27FC236}">
                  <a16:creationId xmlns:a16="http://schemas.microsoft.com/office/drawing/2014/main" id="{865CD6A2-32DD-A740-B23D-4DC7F3BF336E}"/>
                </a:ext>
              </a:extLst>
            </p:cNvPr>
            <p:cNvSpPr/>
            <p:nvPr/>
          </p:nvSpPr>
          <p:spPr>
            <a:xfrm>
              <a:off x="7284966" y="5007146"/>
              <a:ext cx="3505199" cy="461665"/>
            </a:xfrm>
            <a:prstGeom prst="rect">
              <a:avLst/>
            </a:prstGeom>
            <a:ln>
              <a:noFill/>
            </a:ln>
          </p:spPr>
          <p:txBody>
            <a:bodyPr wrap="square">
              <a:spAutoFit/>
            </a:bodyPr>
            <a:lstStyle/>
            <a:p>
              <a:pPr algn="ctr"/>
              <a:r>
                <a:rPr lang="en-US" altLang="zh-CN" sz="2400"/>
                <a:t>(A</a:t>
              </a:r>
              <a:r>
                <a:rPr lang="zh-CN" altLang="en-US" sz="2400"/>
                <a:t> </a:t>
              </a:r>
              <a:r>
                <a:rPr lang="en-US" altLang="zh-CN" sz="2400"/>
                <a:t>1ms</a:t>
              </a:r>
              <a:r>
                <a:rPr lang="zh-CN" altLang="en-US" sz="2400"/>
                <a:t> </a:t>
              </a:r>
              <a:r>
                <a:rPr lang="en-US" altLang="zh-CN" sz="2400"/>
                <a:t>delayed</a:t>
              </a:r>
              <a:r>
                <a:rPr lang="zh-CN" altLang="en-US" sz="2400"/>
                <a:t> </a:t>
              </a:r>
              <a:r>
                <a:rPr lang="en-US" altLang="zh-CN" sz="2400"/>
                <a:t>queue)</a:t>
              </a:r>
              <a:endParaRPr lang="en-US" sz="2400"/>
            </a:p>
          </p:txBody>
        </p:sp>
      </p:grpSp>
    </p:spTree>
    <p:extLst>
      <p:ext uri="{BB962C8B-B14F-4D97-AF65-F5344CB8AC3E}">
        <p14:creationId xmlns:p14="http://schemas.microsoft.com/office/powerpoint/2010/main" val="235276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125D3-347F-FF42-A343-32B131D26D77}"/>
              </a:ext>
            </a:extLst>
          </p:cNvPr>
          <p:cNvSpPr/>
          <p:nvPr/>
        </p:nvSpPr>
        <p:spPr>
          <a:xfrm>
            <a:off x="557809" y="5272803"/>
            <a:ext cx="11343905" cy="461665"/>
          </a:xfrm>
          <a:prstGeom prst="rect">
            <a:avLst/>
          </a:prstGeom>
        </p:spPr>
        <p:txBody>
          <a:bodyPr wrap="square">
            <a:spAutoFit/>
          </a:bodyPr>
          <a:lstStyle/>
          <a:p>
            <a:r>
              <a:rPr lang="en-US" altLang="zh-CN" sz="2400" dirty="0">
                <a:solidFill>
                  <a:schemeClr val="accent6"/>
                </a:solidFill>
                <a:latin typeface="Open Sans" panose="020B0606030504020204"/>
              </a:rPr>
              <a:t>TurboNet can easily support almost 200 BGP routing agents with 25% peak CPU usage.</a:t>
            </a:r>
          </a:p>
        </p:txBody>
      </p:sp>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Control</a:t>
            </a:r>
            <a:r>
              <a:rPr lang="zh-CN" altLang="en-US" dirty="0">
                <a:latin typeface="Open Sans" panose="020B0606030504020204"/>
              </a:rPr>
              <a:t> </a:t>
            </a:r>
            <a:r>
              <a:rPr lang="en-US" altLang="zh-CN" dirty="0">
                <a:latin typeface="Open Sans" panose="020B0606030504020204"/>
              </a:rPr>
              <a:t>Plane</a:t>
            </a:r>
            <a:r>
              <a:rPr lang="zh-CN" altLang="en-US" dirty="0">
                <a:latin typeface="Open Sans" panose="020B0606030504020204"/>
              </a:rPr>
              <a:t> </a:t>
            </a:r>
            <a:r>
              <a:rPr lang="en-US" altLang="zh-CN" dirty="0">
                <a:latin typeface="Open Sans" panose="020B0606030504020204"/>
              </a:rPr>
              <a:t>Emulating</a:t>
            </a:r>
            <a:r>
              <a:rPr lang="zh-CN" altLang="en-US" dirty="0">
                <a:latin typeface="Open Sans" panose="020B0606030504020204"/>
              </a:rPr>
              <a:t> </a:t>
            </a:r>
            <a:r>
              <a:rPr lang="en-US" altLang="zh-CN" dirty="0">
                <a:latin typeface="Open Sans" panose="020B0606030504020204"/>
              </a:rPr>
              <a:t>Capability</a:t>
            </a: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46</a:t>
            </a:fld>
            <a:endParaRPr lang="ru-RU"/>
          </a:p>
        </p:txBody>
      </p:sp>
      <p:grpSp>
        <p:nvGrpSpPr>
          <p:cNvPr id="22" name="Group 21">
            <a:extLst>
              <a:ext uri="{FF2B5EF4-FFF2-40B4-BE49-F238E27FC236}">
                <a16:creationId xmlns:a16="http://schemas.microsoft.com/office/drawing/2014/main" id="{B97167C3-B5C8-4E44-B7F2-4C1D976FC376}"/>
              </a:ext>
            </a:extLst>
          </p:cNvPr>
          <p:cNvGrpSpPr/>
          <p:nvPr/>
        </p:nvGrpSpPr>
        <p:grpSpPr>
          <a:xfrm>
            <a:off x="557809" y="2224565"/>
            <a:ext cx="10952741" cy="2888021"/>
            <a:chOff x="557809" y="1690688"/>
            <a:chExt cx="10952741" cy="2888021"/>
          </a:xfrm>
        </p:grpSpPr>
        <p:sp>
          <p:nvSpPr>
            <p:cNvPr id="19" name="Rectangle 18">
              <a:extLst>
                <a:ext uri="{FF2B5EF4-FFF2-40B4-BE49-F238E27FC236}">
                  <a16:creationId xmlns:a16="http://schemas.microsoft.com/office/drawing/2014/main" id="{4C1E572D-84CD-A74B-A396-82F6AA73D0DC}"/>
                </a:ext>
              </a:extLst>
            </p:cNvPr>
            <p:cNvSpPr/>
            <p:nvPr/>
          </p:nvSpPr>
          <p:spPr>
            <a:xfrm>
              <a:off x="2250768" y="4117044"/>
              <a:ext cx="1498167" cy="461665"/>
            </a:xfrm>
            <a:prstGeom prst="rect">
              <a:avLst/>
            </a:prstGeom>
          </p:spPr>
          <p:txBody>
            <a:bodyPr wrap="none">
              <a:spAutoFit/>
            </a:bodyPr>
            <a:lstStyle/>
            <a:p>
              <a:r>
                <a:rPr lang="en-US" altLang="zh-CN" sz="2400" dirty="0">
                  <a:latin typeface="Open Sans" panose="020B0606030504020204"/>
                </a:rPr>
                <a:t>CPU</a:t>
              </a:r>
              <a:r>
                <a:rPr lang="zh-CN" altLang="en-US" sz="2400" dirty="0">
                  <a:latin typeface="Open Sans" panose="020B0606030504020204"/>
                </a:rPr>
                <a:t> </a:t>
              </a:r>
              <a:r>
                <a:rPr lang="en-US" altLang="zh-CN" sz="2400" dirty="0">
                  <a:latin typeface="Open Sans" panose="020B0606030504020204"/>
                </a:rPr>
                <a:t>usage</a:t>
              </a:r>
              <a:endParaRPr lang="en-US" sz="2400"/>
            </a:p>
          </p:txBody>
        </p:sp>
        <p:sp>
          <p:nvSpPr>
            <p:cNvPr id="20" name="Rectangle 19">
              <a:extLst>
                <a:ext uri="{FF2B5EF4-FFF2-40B4-BE49-F238E27FC236}">
                  <a16:creationId xmlns:a16="http://schemas.microsoft.com/office/drawing/2014/main" id="{ABF84A64-9398-044D-8C4D-AD7DD7573D1D}"/>
                </a:ext>
              </a:extLst>
            </p:cNvPr>
            <p:cNvSpPr/>
            <p:nvPr/>
          </p:nvSpPr>
          <p:spPr>
            <a:xfrm>
              <a:off x="8027964" y="4117043"/>
              <a:ext cx="2051074" cy="461665"/>
            </a:xfrm>
            <a:prstGeom prst="rect">
              <a:avLst/>
            </a:prstGeom>
          </p:spPr>
          <p:txBody>
            <a:bodyPr wrap="none">
              <a:spAutoFit/>
            </a:bodyPr>
            <a:lstStyle/>
            <a:p>
              <a:r>
                <a:rPr lang="en-US" altLang="zh-CN" sz="2400" dirty="0">
                  <a:latin typeface="Open Sans" panose="020B0606030504020204"/>
                </a:rPr>
                <a:t>Memory</a:t>
              </a:r>
              <a:r>
                <a:rPr lang="zh-CN" altLang="en-US" sz="2400" dirty="0">
                  <a:latin typeface="Open Sans" panose="020B0606030504020204"/>
                </a:rPr>
                <a:t> </a:t>
              </a:r>
              <a:r>
                <a:rPr lang="en-US" altLang="zh-CN" sz="2400" dirty="0">
                  <a:latin typeface="Open Sans" panose="020B0606030504020204"/>
                </a:rPr>
                <a:t>usage</a:t>
              </a:r>
              <a:endParaRPr lang="en-US" sz="2400"/>
            </a:p>
          </p:txBody>
        </p:sp>
        <p:pic>
          <p:nvPicPr>
            <p:cNvPr id="8" name="Picture 7">
              <a:extLst>
                <a:ext uri="{FF2B5EF4-FFF2-40B4-BE49-F238E27FC236}">
                  <a16:creationId xmlns:a16="http://schemas.microsoft.com/office/drawing/2014/main" id="{5A7541ED-380D-9344-8434-DC6F33764792}"/>
                </a:ext>
              </a:extLst>
            </p:cNvPr>
            <p:cNvPicPr>
              <a:picLocks noChangeAspect="1"/>
            </p:cNvPicPr>
            <p:nvPr/>
          </p:nvPicPr>
          <p:blipFill rotWithShape="1">
            <a:blip r:embed="rId3"/>
            <a:srcRect t="611" r="319" b="994"/>
            <a:stretch/>
          </p:blipFill>
          <p:spPr>
            <a:xfrm>
              <a:off x="557809" y="1690689"/>
              <a:ext cx="4884086" cy="2426356"/>
            </a:xfrm>
            <a:prstGeom prst="rect">
              <a:avLst/>
            </a:prstGeom>
          </p:spPr>
        </p:pic>
        <p:pic>
          <p:nvPicPr>
            <p:cNvPr id="10" name="Picture 9">
              <a:extLst>
                <a:ext uri="{FF2B5EF4-FFF2-40B4-BE49-F238E27FC236}">
                  <a16:creationId xmlns:a16="http://schemas.microsoft.com/office/drawing/2014/main" id="{05905EF9-5367-DF43-BC5B-402FE3F516F5}"/>
                </a:ext>
              </a:extLst>
            </p:cNvPr>
            <p:cNvPicPr>
              <a:picLocks noChangeAspect="1"/>
            </p:cNvPicPr>
            <p:nvPr/>
          </p:nvPicPr>
          <p:blipFill rotWithShape="1">
            <a:blip r:embed="rId4"/>
            <a:srcRect l="782" t="1714" r="1484" b="1565"/>
            <a:stretch/>
          </p:blipFill>
          <p:spPr>
            <a:xfrm>
              <a:off x="6596453" y="1690688"/>
              <a:ext cx="4914097" cy="2426356"/>
            </a:xfrm>
            <a:prstGeom prst="rect">
              <a:avLst/>
            </a:prstGeom>
          </p:spPr>
        </p:pic>
      </p:grpSp>
      <p:sp>
        <p:nvSpPr>
          <p:cNvPr id="23" name="Rectangle 22">
            <a:extLst>
              <a:ext uri="{FF2B5EF4-FFF2-40B4-BE49-F238E27FC236}">
                <a16:creationId xmlns:a16="http://schemas.microsoft.com/office/drawing/2014/main" id="{1A9DEB61-7A16-4C40-A41F-ABC69E7E7E33}"/>
              </a:ext>
            </a:extLst>
          </p:cNvPr>
          <p:cNvSpPr/>
          <p:nvPr/>
        </p:nvSpPr>
        <p:spPr>
          <a:xfrm>
            <a:off x="557809" y="1170631"/>
            <a:ext cx="6262091" cy="830997"/>
          </a:xfrm>
          <a:prstGeom prst="rect">
            <a:avLst/>
          </a:prstGeom>
          <a:ln>
            <a:solidFill>
              <a:schemeClr val="tx1"/>
            </a:solidFill>
          </a:ln>
        </p:spPr>
        <p:txBody>
          <a:bodyPr wrap="square">
            <a:spAutoFit/>
          </a:bodyPr>
          <a:lstStyle/>
          <a:p>
            <a:r>
              <a:rPr lang="en-US" sz="2400"/>
              <a:t>Intel Pentium 4-core 1.60GHz CPU</a:t>
            </a:r>
            <a:r>
              <a:rPr lang="en-US" altLang="zh-CN" sz="2400"/>
              <a:t>,</a:t>
            </a:r>
            <a:r>
              <a:rPr lang="zh-CN" altLang="en-US" sz="2400"/>
              <a:t> </a:t>
            </a:r>
            <a:r>
              <a:rPr lang="en-US" sz="2400"/>
              <a:t>8GiB memory</a:t>
            </a:r>
          </a:p>
          <a:p>
            <a:r>
              <a:rPr lang="en-US" altLang="zh-CN" sz="2400" dirty="0">
                <a:latin typeface="Open Sans" panose="020B0606030504020204"/>
              </a:rPr>
              <a:t>All connected routers</a:t>
            </a:r>
            <a:r>
              <a:rPr lang="zh-CN" altLang="en-US" sz="2400" dirty="0">
                <a:latin typeface="Open Sans" panose="020B0606030504020204"/>
              </a:rPr>
              <a:t> </a:t>
            </a:r>
            <a:r>
              <a:rPr lang="en-US" altLang="zh-CN" sz="2400" dirty="0">
                <a:latin typeface="Open Sans" panose="020B0606030504020204"/>
              </a:rPr>
              <a:t>are</a:t>
            </a:r>
            <a:r>
              <a:rPr lang="zh-CN" altLang="en-US" sz="2400" dirty="0">
                <a:latin typeface="Open Sans" panose="020B0606030504020204"/>
              </a:rPr>
              <a:t> </a:t>
            </a:r>
            <a:r>
              <a:rPr lang="en-US" altLang="zh-CN" sz="2400" dirty="0">
                <a:latin typeface="Open Sans" panose="020B0606030504020204"/>
              </a:rPr>
              <a:t>BGP</a:t>
            </a:r>
            <a:r>
              <a:rPr lang="zh-CN" altLang="en-US" sz="2400" dirty="0">
                <a:latin typeface="Open Sans" panose="020B0606030504020204"/>
              </a:rPr>
              <a:t> </a:t>
            </a:r>
            <a:r>
              <a:rPr lang="en-US" altLang="zh-CN" sz="2400" dirty="0">
                <a:latin typeface="Open Sans" panose="020B0606030504020204"/>
              </a:rPr>
              <a:t>peers</a:t>
            </a:r>
          </a:p>
        </p:txBody>
      </p:sp>
    </p:spTree>
    <p:extLst>
      <p:ext uri="{BB962C8B-B14F-4D97-AF65-F5344CB8AC3E}">
        <p14:creationId xmlns:p14="http://schemas.microsoft.com/office/powerpoint/2010/main" val="76600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D297E-16DA-44FA-8492-AC5A160BA0D6}"/>
              </a:ext>
            </a:extLst>
          </p:cNvPr>
          <p:cNvSpPr>
            <a:spLocks noGrp="1"/>
          </p:cNvSpPr>
          <p:nvPr>
            <p:ph type="title"/>
          </p:nvPr>
        </p:nvSpPr>
        <p:spPr/>
        <p:txBody>
          <a:bodyPr/>
          <a:lstStyle/>
          <a:p>
            <a:pPr algn="ctr"/>
            <a:r>
              <a:rPr lang="en-US" altLang="zh-CN" dirty="0">
                <a:latin typeface="Open Sans" panose="020B0606030504020204"/>
              </a:rPr>
              <a:t>Talk Outline</a:t>
            </a:r>
            <a:endParaRPr lang="zh-CN" altLang="en-US" dirty="0">
              <a:latin typeface="Open Sans" panose="020B0606030504020204"/>
            </a:endParaRPr>
          </a:p>
        </p:txBody>
      </p:sp>
      <p:sp>
        <p:nvSpPr>
          <p:cNvPr id="94" name="内容占位符 2">
            <a:extLst>
              <a:ext uri="{FF2B5EF4-FFF2-40B4-BE49-F238E27FC236}">
                <a16:creationId xmlns:a16="http://schemas.microsoft.com/office/drawing/2014/main" id="{1D4A2453-DD2B-4A72-AB86-BB5B34B61F21}"/>
              </a:ext>
            </a:extLst>
          </p:cNvPr>
          <p:cNvSpPr txBox="1">
            <a:spLocks/>
          </p:cNvSpPr>
          <p:nvPr/>
        </p:nvSpPr>
        <p:spPr>
          <a:xfrm>
            <a:off x="276225" y="4222208"/>
            <a:ext cx="11249025" cy="2600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altLang="zh-CN" sz="1800" dirty="0">
              <a:latin typeface="Open Sans" panose="020B0606030504020204"/>
            </a:endParaRPr>
          </a:p>
        </p:txBody>
      </p:sp>
      <p:sp>
        <p:nvSpPr>
          <p:cNvPr id="11" name="文本框 10">
            <a:extLst>
              <a:ext uri="{FF2B5EF4-FFF2-40B4-BE49-F238E27FC236}">
                <a16:creationId xmlns:a16="http://schemas.microsoft.com/office/drawing/2014/main" id="{0937D2FF-5E9D-45AE-A10F-EC95C17393F6}"/>
              </a:ext>
            </a:extLst>
          </p:cNvPr>
          <p:cNvSpPr txBox="1"/>
          <p:nvPr/>
        </p:nvSpPr>
        <p:spPr>
          <a:xfrm>
            <a:off x="666750" y="1215467"/>
            <a:ext cx="10864850" cy="3894592"/>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dirty="0">
                <a:latin typeface="Open Sans" panose="020B0606030504020204"/>
              </a:rPr>
              <a:t>Motivation</a:t>
            </a:r>
          </a:p>
          <a:p>
            <a:pPr marL="342900" indent="-342900">
              <a:lnSpc>
                <a:spcPct val="130000"/>
              </a:lnSpc>
              <a:buFont typeface="Arial" panose="020B0604020202020204" pitchFamily="34" charset="0"/>
              <a:buChar char="•"/>
            </a:pPr>
            <a:r>
              <a:rPr lang="en-US" altLang="zh-CN" sz="2400" dirty="0">
                <a:latin typeface="Open Sans" panose="020B0606030504020204"/>
              </a:rPr>
              <a:t>1. </a:t>
            </a:r>
            <a:r>
              <a:rPr lang="en-US" altLang="zh-CN" sz="2400" dirty="0" err="1">
                <a:latin typeface="Open Sans" panose="020B0606030504020204"/>
              </a:rPr>
              <a:t>TurboNet</a:t>
            </a:r>
            <a:r>
              <a:rPr lang="en-US" altLang="zh-CN" sz="2400" dirty="0">
                <a:latin typeface="Open Sans" panose="020B0606030504020204"/>
              </a:rPr>
              <a:t> Overview</a:t>
            </a:r>
          </a:p>
          <a:p>
            <a:pPr marL="342900" indent="-342900">
              <a:lnSpc>
                <a:spcPct val="130000"/>
              </a:lnSpc>
              <a:buFont typeface="Arial" panose="020B0604020202020204" pitchFamily="34" charset="0"/>
              <a:buChar char="•"/>
            </a:pPr>
            <a:r>
              <a:rPr lang="en-US" altLang="zh-CN" sz="2400" dirty="0">
                <a:latin typeface="Open Sans" panose="020B0606030504020204"/>
              </a:rPr>
              <a:t>2. Data Plane Emulation</a:t>
            </a:r>
          </a:p>
          <a:p>
            <a:pPr marL="800100" lvl="1" indent="-342900">
              <a:lnSpc>
                <a:spcPct val="130000"/>
              </a:lnSpc>
              <a:buFont typeface="Arial" panose="020B0604020202020204" pitchFamily="34" charset="0"/>
              <a:buChar char="•"/>
            </a:pPr>
            <a:r>
              <a:rPr lang="en-US" altLang="zh-CN" sz="2400" dirty="0">
                <a:latin typeface="Open Sans" panose="020B0606030504020204"/>
              </a:rPr>
              <a:t>Topology Emulation</a:t>
            </a:r>
          </a:p>
          <a:p>
            <a:pPr marL="800100" lvl="1" indent="-342900">
              <a:lnSpc>
                <a:spcPct val="130000"/>
              </a:lnSpc>
              <a:buFont typeface="Arial" panose="020B0604020202020204" pitchFamily="34" charset="0"/>
              <a:buChar char="•"/>
            </a:pPr>
            <a:r>
              <a:rPr lang="en-US" altLang="zh-CN" sz="2400" dirty="0">
                <a:latin typeface="Open Sans" panose="020B0606030504020204"/>
              </a:rPr>
              <a:t>Metric Emulation:</a:t>
            </a:r>
            <a:r>
              <a:rPr lang="zh-CN" altLang="en-US" sz="2400" dirty="0">
                <a:latin typeface="Open Sans" panose="020B0606030504020204"/>
              </a:rPr>
              <a:t> </a:t>
            </a:r>
            <a:r>
              <a:rPr lang="en-US" altLang="zh-CN" sz="2400" dirty="0">
                <a:latin typeface="Open Sans" panose="020B0606030504020204"/>
              </a:rPr>
              <a:t>Background Traffic, Link Loss, Link Delay</a:t>
            </a:r>
          </a:p>
          <a:p>
            <a:pPr marL="342900" indent="-342900">
              <a:lnSpc>
                <a:spcPct val="130000"/>
              </a:lnSpc>
              <a:buFont typeface="Arial" panose="020B0604020202020204" pitchFamily="34" charset="0"/>
              <a:buChar char="•"/>
            </a:pPr>
            <a:r>
              <a:rPr lang="en-US" altLang="zh-CN" sz="2400" dirty="0">
                <a:latin typeface="Open Sans" panose="020B0606030504020204"/>
              </a:rPr>
              <a:t>3. Control Plane Emulation</a:t>
            </a:r>
          </a:p>
          <a:p>
            <a:pPr marL="342900" indent="-342900">
              <a:lnSpc>
                <a:spcPct val="130000"/>
              </a:lnSpc>
              <a:buFont typeface="Arial" panose="020B0604020202020204" pitchFamily="34" charset="0"/>
              <a:buChar char="•"/>
            </a:pPr>
            <a:r>
              <a:rPr lang="en-US" altLang="zh-CN" sz="2400" b="1" dirty="0">
                <a:latin typeface="Open Sans" panose="020B0606030504020204"/>
              </a:rPr>
              <a:t>4. Some Evaluation Results</a:t>
            </a:r>
          </a:p>
          <a:p>
            <a:pPr marL="342900" indent="-342900">
              <a:lnSpc>
                <a:spcPct val="130000"/>
              </a:lnSpc>
              <a:buFont typeface="Arial" panose="020B0604020202020204" pitchFamily="34" charset="0"/>
              <a:buChar char="•"/>
            </a:pPr>
            <a:r>
              <a:rPr lang="en-US" altLang="zh-CN" sz="2400" b="1" dirty="0">
                <a:solidFill>
                  <a:schemeClr val="accent6"/>
                </a:solidFill>
                <a:latin typeface="Open Sans" panose="020B0606030504020204"/>
              </a:rPr>
              <a:t>5.</a:t>
            </a:r>
            <a:r>
              <a:rPr lang="zh-CN" altLang="en-US" sz="2400" b="1" dirty="0">
                <a:solidFill>
                  <a:schemeClr val="accent6"/>
                </a:solidFill>
                <a:latin typeface="Open Sans" panose="020B0606030504020204"/>
              </a:rPr>
              <a:t> </a:t>
            </a:r>
            <a:r>
              <a:rPr lang="en-US" altLang="zh-CN" sz="2400" b="1" dirty="0">
                <a:solidFill>
                  <a:schemeClr val="accent6"/>
                </a:solidFill>
                <a:latin typeface="Open Sans" panose="020B0606030504020204"/>
              </a:rPr>
              <a:t>Conclusion</a:t>
            </a:r>
          </a:p>
        </p:txBody>
      </p:sp>
      <p:sp>
        <p:nvSpPr>
          <p:cNvPr id="4" name="灯片编号占位符 3">
            <a:extLst>
              <a:ext uri="{FF2B5EF4-FFF2-40B4-BE49-F238E27FC236}">
                <a16:creationId xmlns:a16="http://schemas.microsoft.com/office/drawing/2014/main" id="{74601352-4B32-4DE6-9B8D-DD9E71680A4E}"/>
              </a:ext>
            </a:extLst>
          </p:cNvPr>
          <p:cNvSpPr>
            <a:spLocks noGrp="1"/>
          </p:cNvSpPr>
          <p:nvPr>
            <p:ph type="sldNum" sz="quarter" idx="12"/>
          </p:nvPr>
        </p:nvSpPr>
        <p:spPr/>
        <p:txBody>
          <a:bodyPr/>
          <a:lstStyle/>
          <a:p>
            <a:fld id="{A68A17F8-5D6C-45DB-8E4A-81848F6CB7CB}" type="slidenum">
              <a:rPr lang="ru-RU" smtClean="0"/>
              <a:t>47</a:t>
            </a:fld>
            <a:endParaRPr lang="ru-RU" dirty="0"/>
          </a:p>
        </p:txBody>
      </p:sp>
    </p:spTree>
    <p:extLst>
      <p:ext uri="{BB962C8B-B14F-4D97-AF65-F5344CB8AC3E}">
        <p14:creationId xmlns:p14="http://schemas.microsoft.com/office/powerpoint/2010/main" val="33565532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标题 1">
            <a:extLst>
              <a:ext uri="{FF2B5EF4-FFF2-40B4-BE49-F238E27FC236}">
                <a16:creationId xmlns:a16="http://schemas.microsoft.com/office/drawing/2014/main" id="{C821CC53-3AAA-4B56-90CC-EDB36B80264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ltLang="zh-CN" dirty="0">
                <a:latin typeface="Open Sans" panose="020B0606030504020204"/>
              </a:rPr>
              <a:t>Conclusion</a:t>
            </a:r>
          </a:p>
        </p:txBody>
      </p:sp>
      <p:sp>
        <p:nvSpPr>
          <p:cNvPr id="11" name="灯片编号占位符 10">
            <a:extLst>
              <a:ext uri="{FF2B5EF4-FFF2-40B4-BE49-F238E27FC236}">
                <a16:creationId xmlns:a16="http://schemas.microsoft.com/office/drawing/2014/main" id="{B248F975-376A-48B3-997F-8ABEF199916C}"/>
              </a:ext>
            </a:extLst>
          </p:cNvPr>
          <p:cNvSpPr>
            <a:spLocks noGrp="1"/>
          </p:cNvSpPr>
          <p:nvPr>
            <p:ph type="sldNum" sz="quarter" idx="12"/>
          </p:nvPr>
        </p:nvSpPr>
        <p:spPr/>
        <p:txBody>
          <a:bodyPr/>
          <a:lstStyle/>
          <a:p>
            <a:fld id="{A68A17F8-5D6C-45DB-8E4A-81848F6CB7CB}" type="slidenum">
              <a:rPr lang="ru-RU" smtClean="0"/>
              <a:t>48</a:t>
            </a:fld>
            <a:endParaRPr lang="ru-RU"/>
          </a:p>
        </p:txBody>
      </p:sp>
      <p:sp>
        <p:nvSpPr>
          <p:cNvPr id="12" name="文本框 10">
            <a:extLst>
              <a:ext uri="{FF2B5EF4-FFF2-40B4-BE49-F238E27FC236}">
                <a16:creationId xmlns:a16="http://schemas.microsoft.com/office/drawing/2014/main" id="{F776D0F2-710C-D34C-9D3F-2E0A911963B8}"/>
              </a:ext>
            </a:extLst>
          </p:cNvPr>
          <p:cNvSpPr txBox="1"/>
          <p:nvPr/>
        </p:nvSpPr>
        <p:spPr>
          <a:xfrm>
            <a:off x="666750" y="1215467"/>
            <a:ext cx="10339301" cy="3894592"/>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400" b="1" dirty="0">
                <a:latin typeface="Open Sans" panose="020B0606030504020204"/>
              </a:rPr>
              <a:t>TurboNet introduces</a:t>
            </a:r>
            <a:r>
              <a:rPr lang="zh-CN" altLang="en-US" sz="2400" b="1" dirty="0">
                <a:latin typeface="Open Sans" panose="020B0606030504020204"/>
              </a:rPr>
              <a:t> </a:t>
            </a:r>
            <a:r>
              <a:rPr lang="en-US" altLang="zh-CN" sz="2400" b="1" dirty="0">
                <a:latin typeface="Open Sans" panose="020B0606030504020204"/>
              </a:rPr>
              <a:t>a network experiment</a:t>
            </a:r>
            <a:r>
              <a:rPr lang="zh-CN" altLang="en-US" sz="2400" b="1" dirty="0">
                <a:latin typeface="Open Sans" panose="020B0606030504020204"/>
              </a:rPr>
              <a:t> </a:t>
            </a:r>
            <a:r>
              <a:rPr lang="en-US" altLang="zh-CN" sz="2400" b="1" dirty="0">
                <a:latin typeface="Open Sans" panose="020B0606030504020204"/>
              </a:rPr>
              <a:t>platform that leverages one programmable switch to faithfully mimic networks. </a:t>
            </a:r>
          </a:p>
          <a:p>
            <a:pPr marL="800100" lvl="1" indent="-342900">
              <a:lnSpc>
                <a:spcPct val="130000"/>
              </a:lnSpc>
              <a:buFont typeface="Arial" panose="020B0604020202020204" pitchFamily="34" charset="0"/>
              <a:buChar char="•"/>
            </a:pPr>
            <a:r>
              <a:rPr lang="en-US" altLang="zh-CN" sz="2400" dirty="0">
                <a:latin typeface="Open Sans" panose="020B0606030504020204"/>
              </a:rPr>
              <a:t>Data</a:t>
            </a:r>
            <a:r>
              <a:rPr lang="zh-CN" altLang="en-US" sz="2400" dirty="0">
                <a:latin typeface="Open Sans" panose="020B0606030504020204"/>
              </a:rPr>
              <a:t> </a:t>
            </a:r>
            <a:r>
              <a:rPr lang="en-US" altLang="zh-CN" sz="2400" dirty="0">
                <a:latin typeface="Open Sans" panose="020B0606030504020204"/>
              </a:rPr>
              <a:t>plane</a:t>
            </a:r>
          </a:p>
          <a:p>
            <a:pPr marL="800100" lvl="1" indent="-342900">
              <a:lnSpc>
                <a:spcPct val="130000"/>
              </a:lnSpc>
              <a:buFont typeface="Arial" panose="020B0604020202020204" pitchFamily="34" charset="0"/>
              <a:buChar char="•"/>
            </a:pPr>
            <a:r>
              <a:rPr lang="en-US" altLang="zh-CN" sz="2400" dirty="0">
                <a:latin typeface="Open Sans" panose="020B0606030504020204"/>
              </a:rPr>
              <a:t>Control</a:t>
            </a:r>
            <a:r>
              <a:rPr lang="zh-CN" altLang="en-US" sz="2400" dirty="0">
                <a:latin typeface="Open Sans" panose="020B0606030504020204"/>
              </a:rPr>
              <a:t> </a:t>
            </a:r>
            <a:r>
              <a:rPr lang="en-US" altLang="zh-CN" sz="2400" dirty="0">
                <a:latin typeface="Open Sans" panose="020B0606030504020204"/>
              </a:rPr>
              <a:t>plane</a:t>
            </a:r>
          </a:p>
          <a:p>
            <a:pPr marL="342900" indent="-342900">
              <a:lnSpc>
                <a:spcPct val="130000"/>
              </a:lnSpc>
              <a:buFont typeface="Arial" panose="020B0604020202020204" pitchFamily="34" charset="0"/>
              <a:buChar char="•"/>
            </a:pPr>
            <a:endParaRPr lang="en-US" altLang="zh-CN" sz="2400" dirty="0">
              <a:latin typeface="Open Sans" panose="020B0606030504020204"/>
            </a:endParaRPr>
          </a:p>
          <a:p>
            <a:pPr marL="342900" indent="-342900">
              <a:lnSpc>
                <a:spcPct val="130000"/>
              </a:lnSpc>
              <a:buFont typeface="Arial" panose="020B0604020202020204" pitchFamily="34" charset="0"/>
              <a:buChar char="•"/>
            </a:pPr>
            <a:r>
              <a:rPr lang="en-US" altLang="zh-CN" sz="2400" b="1" dirty="0">
                <a:latin typeface="Open Sans" panose="020B0606030504020204"/>
              </a:rPr>
              <a:t>Future</a:t>
            </a:r>
            <a:r>
              <a:rPr lang="zh-CN" altLang="en-US" sz="2400" b="1" dirty="0">
                <a:latin typeface="Open Sans" panose="020B0606030504020204"/>
              </a:rPr>
              <a:t> </a:t>
            </a:r>
            <a:r>
              <a:rPr lang="en-US" altLang="zh-CN" sz="2400" b="1" dirty="0">
                <a:latin typeface="Open Sans" panose="020B0606030504020204"/>
              </a:rPr>
              <a:t>work</a:t>
            </a:r>
          </a:p>
          <a:p>
            <a:pPr marL="800100" lvl="1" indent="-342900">
              <a:lnSpc>
                <a:spcPct val="130000"/>
              </a:lnSpc>
              <a:buFont typeface="Arial" panose="020B0604020202020204" pitchFamily="34" charset="0"/>
              <a:buChar char="•"/>
            </a:pPr>
            <a:r>
              <a:rPr lang="en-US" altLang="zh-CN" sz="2400" dirty="0">
                <a:latin typeface="Open Sans" panose="020B0606030504020204"/>
              </a:rPr>
              <a:t>More programmable switches</a:t>
            </a:r>
          </a:p>
          <a:p>
            <a:pPr marL="800100" lvl="1" indent="-342900">
              <a:lnSpc>
                <a:spcPct val="130000"/>
              </a:lnSpc>
              <a:buFont typeface="Arial" panose="020B0604020202020204" pitchFamily="34" charset="0"/>
              <a:buChar char="•"/>
            </a:pPr>
            <a:r>
              <a:rPr lang="en-US" altLang="zh-CN" sz="2400" dirty="0">
                <a:latin typeface="Open Sans" panose="020B0606030504020204"/>
              </a:rPr>
              <a:t>Dynamically changing network emulation requirements</a:t>
            </a:r>
            <a:endParaRPr lang="en-US" altLang="zh-CN" sz="2400" b="1" dirty="0">
              <a:solidFill>
                <a:schemeClr val="accent6"/>
              </a:solidFill>
              <a:latin typeface="Open Sans" panose="020B0606030504020204"/>
            </a:endParaRPr>
          </a:p>
        </p:txBody>
      </p:sp>
    </p:spTree>
    <p:extLst>
      <p:ext uri="{BB962C8B-B14F-4D97-AF65-F5344CB8AC3E}">
        <p14:creationId xmlns:p14="http://schemas.microsoft.com/office/powerpoint/2010/main" val="342241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4800" dirty="0"/>
              <a:t>Thanks!</a:t>
            </a:r>
            <a:endParaRPr lang="zh-CN" altLang="en-US" sz="4800" dirty="0"/>
          </a:p>
        </p:txBody>
      </p:sp>
      <p:pic>
        <p:nvPicPr>
          <p:cNvPr id="6" name="内容占位符 5">
            <a:extLst>
              <a:ext uri="{FF2B5EF4-FFF2-40B4-BE49-F238E27FC236}">
                <a16:creationId xmlns:a16="http://schemas.microsoft.com/office/drawing/2014/main" id="{F302ACCA-A3FD-CC4E-AF38-50AB97D25E2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51264" y="1608137"/>
            <a:ext cx="6689471" cy="4748213"/>
          </a:xfrm>
        </p:spPr>
      </p:pic>
      <p:sp>
        <p:nvSpPr>
          <p:cNvPr id="4" name="灯片编号占位符 3"/>
          <p:cNvSpPr>
            <a:spLocks noGrp="1"/>
          </p:cNvSpPr>
          <p:nvPr>
            <p:ph type="sldNum" sz="quarter" idx="12"/>
          </p:nvPr>
        </p:nvSpPr>
        <p:spPr/>
        <p:txBody>
          <a:bodyPr/>
          <a:lstStyle/>
          <a:p>
            <a:fld id="{1E362C8B-4911-4BFA-846F-1F5496FBF731}" type="slidenum">
              <a:rPr lang="zh-CN" altLang="en-US" smtClean="0"/>
              <a:pPr/>
              <a:t>49</a:t>
            </a:fld>
            <a:endParaRPr lang="zh-CN" altLang="en-US"/>
          </a:p>
        </p:txBody>
      </p:sp>
    </p:spTree>
    <p:extLst>
      <p:ext uri="{BB962C8B-B14F-4D97-AF65-F5344CB8AC3E}">
        <p14:creationId xmlns:p14="http://schemas.microsoft.com/office/powerpoint/2010/main" val="1575979410"/>
      </p:ext>
    </p:extLst>
  </p:cSld>
  <p:clrMapOvr>
    <a:masterClrMapping/>
  </p:clrMapOvr>
</p:sld>
</file>

<file path=ppt/theme/theme1.xml><?xml version="1.0" encoding="utf-8"?>
<a:theme xmlns:a="http://schemas.openxmlformats.org/drawingml/2006/main" name="Custom Design">
  <a:themeElements>
    <a:clrScheme name="00 Main light">
      <a:dk1>
        <a:srgbClr val="414042"/>
      </a:dk1>
      <a:lt1>
        <a:sysClr val="window" lastClr="FFFFFF"/>
      </a:lt1>
      <a:dk2>
        <a:srgbClr val="58595B"/>
      </a:dk2>
      <a:lt2>
        <a:srgbClr val="FFFFFF"/>
      </a:lt2>
      <a:accent1>
        <a:srgbClr val="FE2635"/>
      </a:accent1>
      <a:accent2>
        <a:srgbClr val="FFD000"/>
      </a:accent2>
      <a:accent3>
        <a:srgbClr val="00CEE8"/>
      </a:accent3>
      <a:accent4>
        <a:srgbClr val="03A9F4"/>
      </a:accent4>
      <a:accent5>
        <a:srgbClr val="065381"/>
      </a:accent5>
      <a:accent6>
        <a:srgbClr val="BD114D"/>
      </a:accent6>
      <a:hlink>
        <a:srgbClr val="F33B48"/>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演示文稿1" id="{E411F7FA-75E8-4AA9-9528-DA90FE544412}" vid="{378B1E12-9BD4-4B93-9BA6-564014235A0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popl20_shapeshifter_slides_template</Template>
  <TotalTime>3867</TotalTime>
  <Words>1961</Words>
  <Application>Microsoft Macintosh PowerPoint</Application>
  <PresentationFormat>Widescreen</PresentationFormat>
  <Paragraphs>572</Paragraphs>
  <Slides>49</Slides>
  <Notes>49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等线</vt:lpstr>
      <vt:lpstr>Myriad Pro</vt:lpstr>
      <vt:lpstr>Open Sans</vt:lpstr>
      <vt:lpstr>Arial</vt:lpstr>
      <vt:lpstr>Calibri</vt:lpstr>
      <vt:lpstr>Cambria Math</vt:lpstr>
      <vt:lpstr>Wingdings</vt:lpstr>
      <vt:lpstr>Custom Design</vt:lpstr>
      <vt:lpstr>TurboNet: Faithfully Emulating Networks with Programmable Switches</vt:lpstr>
      <vt:lpstr>To conduct network experiments</vt:lpstr>
      <vt:lpstr>Simulators</vt:lpstr>
      <vt:lpstr>Emulators</vt:lpstr>
      <vt:lpstr>Test-Beds</vt:lpstr>
      <vt:lpstr>To conduct network experiments</vt:lpstr>
      <vt:lpstr>Our Approach</vt:lpstr>
      <vt:lpstr>Talk Outline</vt:lpstr>
      <vt:lpstr>TurboNet Overview</vt:lpstr>
      <vt:lpstr>TurboNet Overview</vt:lpstr>
      <vt:lpstr>TurboNet Overview</vt:lpstr>
      <vt:lpstr>TurboNet Overview</vt:lpstr>
      <vt:lpstr>TurboNet Overview</vt:lpstr>
      <vt:lpstr>Talk Outline</vt:lpstr>
      <vt:lpstr>Data Plane Emulation</vt:lpstr>
      <vt:lpstr>Data Plane Emulation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Plane Emulation</vt:lpstr>
      <vt:lpstr>PowerPoint Presentation</vt:lpstr>
      <vt:lpstr>PowerPoint Presentation</vt:lpstr>
      <vt:lpstr>PowerPoint Presentation</vt:lpstr>
      <vt:lpstr>PowerPoint Presentation</vt:lpstr>
      <vt:lpstr>PowerPoint Presentation</vt:lpstr>
      <vt:lpstr>Talk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Talk Outline</vt:lpstr>
      <vt:lpstr>PowerPoint Presentation</vt:lpstr>
      <vt:lpstr>PowerPoint Presentation</vt:lpstr>
      <vt:lpstr>PowerPoint Presentation</vt:lpstr>
      <vt:lpstr>PowerPoint Presentation</vt:lpstr>
      <vt:lpstr>PowerPoint Presentation</vt:lpstr>
      <vt:lpstr>PowerPoint Presentation</vt:lpstr>
      <vt:lpstr>Talk Outline</vt:lpstr>
      <vt:lpstr>PowerPoint Presentation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TurboNet: Faithfully Emulating Networks with Programmable Switches</dc:title>
  <dc:creator>Jiamin Cao</dc:creator>
  <cp:lastModifiedBy>Jiamin Cao</cp:lastModifiedBy>
  <cp:revision>1914</cp:revision>
  <cp:lastPrinted>2020-10-15T07:27:01Z</cp:lastPrinted>
  <dcterms:created xsi:type="dcterms:W3CDTF">2020-09-24T04:46:50Z</dcterms:created>
  <dcterms:modified xsi:type="dcterms:W3CDTF">2020-10-21T02:24:25Z</dcterms:modified>
</cp:coreProperties>
</file>