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C5015-FEA6-4D90-AF01-870C0843E28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98D2E-6F77-4453-A0F0-A3913DFB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9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98D2E-6F77-4453-A0F0-A3913DFBC6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2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3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2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5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6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5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8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96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3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0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0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1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52465"/>
            <a:ext cx="10515600" cy="1176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52354"/>
            <a:ext cx="10515600" cy="4624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264F7-292A-42CF-8D2D-26FF912857C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F2282-20F6-456E-9F2E-09E91DF2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Message &amp; </a:t>
            </a:r>
            <a:br>
              <a:rPr lang="en-US" dirty="0"/>
            </a:br>
            <a:r>
              <a:rPr lang="en-US" dirty="0"/>
              <a:t>Best Paper Award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US" sz="2800" dirty="0"/>
              <a:t>Roch Guerin, Washington University in St. Louis</a:t>
            </a:r>
          </a:p>
          <a:p>
            <a:r>
              <a:rPr lang="en-US" sz="2800" dirty="0"/>
              <a:t>Peter Steenkiste, Carnegie Mellon University</a:t>
            </a:r>
          </a:p>
        </p:txBody>
      </p:sp>
    </p:spTree>
    <p:extLst>
      <p:ext uri="{BB962C8B-B14F-4D97-AF65-F5344CB8AC3E}">
        <p14:creationId xmlns:p14="http://schemas.microsoft.com/office/powerpoint/2010/main" val="2095985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822"/>
            <a:ext cx="10515600" cy="46246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56 program committee members and 17 area chairs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Area chairs monitored the review process and online discussion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Emphasis on a diverse program committee along many dimensions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Break down of program committee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North America:  34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Europe: 20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Asia: 13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Other: 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The program committee members wrote ~800 reviews and contributed to often very extensive </a:t>
            </a:r>
            <a:r>
              <a:rPr lang="en-US" sz="3200"/>
              <a:t>online discussions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3503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6657"/>
            <a:ext cx="10515600" cy="49228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We introduced a two round review process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In the first round each paper received three reviews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88 papers moved on to the second round, with two more reviews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Each round resulted in an extensive online discussion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Based on the discussion online and at the PC meeting, a set of papers was conditionally accepted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13 were accepted directly; 35 were discussed at the PC meeting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Papers only accepted after all requested revisions were approved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This process was coordinated by a shepherd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30 of the 186 papers were ultimately accepted (16%)</a:t>
            </a:r>
          </a:p>
        </p:txBody>
      </p:sp>
    </p:spTree>
    <p:extLst>
      <p:ext uri="{BB962C8B-B14F-4D97-AF65-F5344CB8AC3E}">
        <p14:creationId xmlns:p14="http://schemas.microsoft.com/office/powerpoint/2010/main" val="196390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Paper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best paper was selected by a committee consisting of five area chairs:</a:t>
            </a:r>
          </a:p>
          <a:p>
            <a:pPr lvl="1"/>
            <a:r>
              <a:rPr lang="en-US" dirty="0" err="1"/>
              <a:t>Lixin</a:t>
            </a:r>
            <a:r>
              <a:rPr lang="en-US" dirty="0"/>
              <a:t> Gao (Chair)</a:t>
            </a:r>
          </a:p>
          <a:p>
            <a:pPr lvl="1"/>
            <a:r>
              <a:rPr lang="en-US" dirty="0"/>
              <a:t>Lachlan Andrew</a:t>
            </a:r>
          </a:p>
          <a:p>
            <a:pPr lvl="1"/>
            <a:r>
              <a:rPr lang="en-US" dirty="0"/>
              <a:t>Ken Calvert</a:t>
            </a:r>
          </a:p>
          <a:p>
            <a:pPr lvl="1"/>
            <a:r>
              <a:rPr lang="en-US" dirty="0"/>
              <a:t>Sonia </a:t>
            </a:r>
            <a:r>
              <a:rPr lang="en-US" dirty="0" err="1"/>
              <a:t>Fahmy</a:t>
            </a:r>
            <a:endParaRPr lang="en-US" dirty="0"/>
          </a:p>
          <a:p>
            <a:pPr lvl="1"/>
            <a:r>
              <a:rPr lang="en-US" dirty="0"/>
              <a:t>John C.S. </a:t>
            </a:r>
            <a:r>
              <a:rPr lang="en-US" dirty="0" err="1"/>
              <a:t>Lui</a:t>
            </a:r>
            <a:endParaRPr lang="en-US" dirty="0"/>
          </a:p>
          <a:p>
            <a:r>
              <a:rPr lang="en-US" dirty="0"/>
              <a:t>The committee collected recommendations from PC members</a:t>
            </a:r>
          </a:p>
          <a:p>
            <a:pPr lvl="1"/>
            <a:r>
              <a:rPr lang="en-US" dirty="0"/>
              <a:t>The decision considered many factors including the reviews and the quality of the final version of the paper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7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 of The ICNP 2020 Best Paper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b="1" dirty="0" err="1"/>
              <a:t>SCIONLab</a:t>
            </a:r>
            <a:r>
              <a:rPr lang="en-US" sz="4000" b="1" dirty="0"/>
              <a:t>: A Next-Generation Internet Testbed</a:t>
            </a:r>
          </a:p>
          <a:p>
            <a:pPr marL="0" indent="0" algn="ctr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Jonghoon</a:t>
            </a:r>
            <a:r>
              <a:rPr lang="en-US" dirty="0"/>
              <a:t> Kwon, Juan A. </a:t>
            </a:r>
            <a:r>
              <a:rPr lang="en-US" dirty="0" err="1"/>
              <a:t>García</a:t>
            </a:r>
            <a:r>
              <a:rPr lang="en-US" dirty="0"/>
              <a:t>-Pardo, Markus </a:t>
            </a:r>
            <a:r>
              <a:rPr lang="en-US" dirty="0" err="1"/>
              <a:t>Legner</a:t>
            </a:r>
            <a:r>
              <a:rPr lang="en-US" dirty="0"/>
              <a:t>, François </a:t>
            </a:r>
            <a:r>
              <a:rPr lang="en-US" dirty="0" err="1"/>
              <a:t>Wirz</a:t>
            </a:r>
            <a:r>
              <a:rPr lang="en-US" dirty="0"/>
              <a:t>, Matthias Frei (ETH Zürich, Switzerland), David </a:t>
            </a:r>
            <a:r>
              <a:rPr lang="en-US" dirty="0" err="1"/>
              <a:t>Hausheer</a:t>
            </a:r>
            <a:r>
              <a:rPr lang="en-US" dirty="0"/>
              <a:t> (University Magdeburg, Germany), and Adrian </a:t>
            </a:r>
            <a:r>
              <a:rPr lang="en-US" dirty="0" err="1"/>
              <a:t>Perrig</a:t>
            </a:r>
            <a:r>
              <a:rPr lang="en-US" dirty="0"/>
              <a:t> (ETH Zürich, Switzerland)</a:t>
            </a:r>
          </a:p>
        </p:txBody>
      </p:sp>
    </p:spTree>
    <p:extLst>
      <p:ext uri="{BB962C8B-B14F-4D97-AF65-F5344CB8AC3E}">
        <p14:creationId xmlns:p14="http://schemas.microsoft.com/office/powerpoint/2010/main" val="417997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ICNP 2020 Keynote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Experiencing a new Internet architecture</a:t>
            </a:r>
          </a:p>
          <a:p>
            <a:pPr algn="ctr"/>
            <a:endParaRPr lang="en-US" sz="4000" b="1" dirty="0"/>
          </a:p>
          <a:p>
            <a:pPr marL="0" indent="0" algn="ctr">
              <a:buNone/>
            </a:pPr>
            <a:r>
              <a:rPr lang="de-DE" sz="4000" dirty="0"/>
              <a:t>Adrian Perrig</a:t>
            </a:r>
            <a:r>
              <a:rPr lang="de-DE" sz="4000" i="1" dirty="0"/>
              <a:t> (ETH Zürich, Switzerland)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4626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258</Words>
  <Application>Microsoft Office PowerPoint</Application>
  <PresentationFormat>Widescreen</PresentationFormat>
  <Paragraphs>40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 Message &amp;  Best Paper Award</vt:lpstr>
      <vt:lpstr>Program Committee</vt:lpstr>
      <vt:lpstr>Review Process</vt:lpstr>
      <vt:lpstr>Best Paper Award</vt:lpstr>
      <vt:lpstr>Winner of The ICNP 2020 Best Paper Award</vt:lpstr>
      <vt:lpstr>ICNP 2020 Keynote</vt:lpstr>
    </vt:vector>
  </TitlesOfParts>
  <Company>Carnegie Mellon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Message &amp;  Best Paper Award</dc:title>
  <dc:creator>peter2</dc:creator>
  <cp:lastModifiedBy>Sergey Gorinsky</cp:lastModifiedBy>
  <cp:revision>10</cp:revision>
  <dcterms:created xsi:type="dcterms:W3CDTF">2020-10-12T19:30:22Z</dcterms:created>
  <dcterms:modified xsi:type="dcterms:W3CDTF">2020-10-22T09:16:23Z</dcterms:modified>
</cp:coreProperties>
</file>