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 varScale="1">
        <p:scale>
          <a:sx n="55" d="100"/>
          <a:sy n="55" d="100"/>
        </p:scale>
        <p:origin x="3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167C61-405E-4244-843D-EACC080B89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F0398AE-EAFA-4183-8045-A485761B0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C23750A-148A-49F6-83B2-0002F2DC9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9ACFBA-229C-4D04-94A1-0D9800D02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705118-1D91-4AA2-9564-48768C585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9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A4E59D-ED2D-4027-AF1A-33764C19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24D5EC-12D6-47D0-A121-834953CB2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FAD5EFF-6220-44B7-832B-97A1E121D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AAF66C-274D-48A8-A2D6-43F1D4D5B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1FE8FB-9597-44D9-B738-2C74CA83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345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40D800-E9CC-44C4-B78A-5065B2836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3E6892-A259-465C-AFC5-98822FC26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7ACE79-28C9-45F3-9B72-51045F872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92D5A9-501D-4963-BA9B-A414E7044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37FD07-6836-4A49-B7C7-7237663DE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29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1B0D98-D863-4AE2-A3DD-21157E6E6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CD8199-8FFB-4A80-89EA-EEEB26DCE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C2E36CD-9CC6-41D7-B5DF-E32528EB8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B889722-06AD-4BF8-AE88-65991AD73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B4C8685-19CB-407C-AD38-897E2957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FB2127-D155-43E7-B407-B3D6E1040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29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4B9E21-4062-49DB-8268-EB85EEA88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C00909F-93B1-44CE-A90B-90EC0463E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CF0B944-21B4-4D07-B70B-873F16CF0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42202B4-1D60-416C-B289-717EF1069D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ADD7333-0248-4E2C-AF31-80065F120E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65F3846-2A95-4274-8B90-9D33AF6ED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42E5BB0-F5DC-4248-B560-8CC28070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6FD84D8-A832-4A67-9C9D-33D5F9212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57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80F455-85A2-45F8-ACC9-7D7014BCD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65CD4B9-2786-46CE-A1D9-E7F03597A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0EF62CF-712A-46CA-BA54-BF4E03FD2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CFC12F9-7C0B-4B5B-AEC7-36337FE37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86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BB022BA-95CA-404F-B939-95D04BD34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FAAF45B-5478-490F-90EF-F8A0E4967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F910A9E-8BC8-4C42-8CDB-E6BF5C9D0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08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94EB9A-E46E-42E3-80FC-48A8389C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74B28-1196-481F-9691-89FE2C390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8588A55-D46F-4AF3-BA96-54F60D5D6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A44D355-5502-4E1C-8678-BB5CEBCFF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C8785E-2F4C-4AB6-A012-028A76BC2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63B9956-324B-497E-9122-BA722E920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6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1B5A7C-B0FB-4A45-AA72-0D23B2A4F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496D201-223A-4BA2-9F92-793779CAA4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325C08A-CE8A-4CCD-807D-CE841B879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9EFB0B-0F6C-4A33-873F-8C1906A38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D494082-3EA0-423D-82E7-F33174CB1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0A47D89-AC4F-4BD4-959D-554DECA2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9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F90D01-05EA-4C4D-B76C-8D2DE5E3F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A9A3702-0980-4661-A171-CDC39373B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2A76B1-5D96-4D94-BBE4-AC4895337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453E46-159D-4B9D-835A-765163EAD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C4468C-91A3-46A9-8C05-DE6188440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0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DC42CE7-463C-4E20-BBA6-5C25C3151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31A7907-8E1A-47EE-AE43-B2371DE35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641C5D-036A-4C1B-8D2D-76B3D02FD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2180301-EC50-4F8A-8422-90D7563E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41CFDE-FABB-410D-B55F-1951B5EC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9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B8DFF0F-6BFE-4C02-85AF-AF451D950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23B33CC-E608-41D6-A98C-2F14AF865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E33C54-8B3A-40DF-ADCF-C89E4AA290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19788-300F-4BB6-8F84-DE08AA41F187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52C45D-C740-4ABC-9CEE-754FA8DD8A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6C9A1BE-F2EE-4F6C-8B49-8CA1412F7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89456-9634-4809-85EA-2CCFC1D2B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73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817402-C7E6-4D1A-9D66-AFC56EB4D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0" dirty="0">
                <a:solidFill>
                  <a:srgbClr val="343433"/>
                </a:solidFill>
                <a:effectLst/>
                <a:latin typeface="Roboto"/>
              </a:rPr>
              <a:t>AIMCOM</a:t>
            </a:r>
            <a:r>
              <a:rPr lang="en-US" sz="4400" b="1" i="0" baseline="30000" dirty="0">
                <a:solidFill>
                  <a:srgbClr val="343433"/>
                </a:solidFill>
                <a:effectLst/>
                <a:latin typeface="Roboto"/>
              </a:rPr>
              <a:t>2</a:t>
            </a:r>
            <a:r>
              <a:rPr lang="en-US" sz="4400" b="1" i="0" dirty="0">
                <a:solidFill>
                  <a:srgbClr val="343433"/>
                </a:solidFill>
                <a:effectLst/>
                <a:latin typeface="Roboto"/>
              </a:rPr>
              <a:t> Workshop - </a:t>
            </a:r>
            <a:r>
              <a:rPr lang="en-US" b="1" dirty="0">
                <a:solidFill>
                  <a:srgbClr val="C00000"/>
                </a:solidFill>
              </a:rPr>
              <a:t>Closing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956873-15F3-4EF5-A3EC-1DEA998A2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4200" b="1" i="0" dirty="0">
                <a:solidFill>
                  <a:srgbClr val="000000"/>
                </a:solidFill>
                <a:effectLst/>
                <a:latin typeface="Roboto"/>
              </a:rPr>
              <a:t>Thank you very much! </a:t>
            </a:r>
          </a:p>
          <a:p>
            <a:pPr marL="0" indent="0" algn="ctr">
              <a:buNone/>
            </a:pPr>
            <a:endParaRPr lang="en-US" b="1" dirty="0">
              <a:solidFill>
                <a:srgbClr val="000000"/>
              </a:solidFill>
              <a:latin typeface="Roboto"/>
            </a:endParaRPr>
          </a:p>
          <a:p>
            <a:pPr algn="l"/>
            <a:r>
              <a:rPr lang="en-US" sz="2400" b="1" dirty="0">
                <a:solidFill>
                  <a:srgbClr val="000000"/>
                </a:solidFill>
                <a:effectLst/>
              </a:rPr>
              <a:t>Workshop Chairs</a:t>
            </a:r>
          </a:p>
          <a:p>
            <a:pPr lvl="1"/>
            <a:r>
              <a:rPr lang="en-US" sz="2100" b="1" strike="noStrike" dirty="0">
                <a:solidFill>
                  <a:srgbClr val="E6B800"/>
                </a:solidFill>
                <a:effectLst/>
              </a:rPr>
              <a:t>Jon Crowcroft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 (Cambridge University, UK)</a:t>
            </a:r>
            <a:br>
              <a:rPr lang="en-US" sz="2100" b="1" dirty="0">
                <a:solidFill>
                  <a:srgbClr val="000000"/>
                </a:solidFill>
                <a:effectLst/>
              </a:rPr>
            </a:br>
            <a:r>
              <a:rPr lang="en-US" sz="2100" b="1" strike="noStrike" dirty="0" err="1">
                <a:solidFill>
                  <a:srgbClr val="E6B800"/>
                </a:solidFill>
                <a:effectLst/>
              </a:rPr>
              <a:t>Shuguang</a:t>
            </a:r>
            <a:r>
              <a:rPr lang="en-US" sz="2100" b="1" strike="noStrike" dirty="0">
                <a:solidFill>
                  <a:srgbClr val="E6B800"/>
                </a:solidFill>
                <a:effectLst/>
              </a:rPr>
              <a:t> Cui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 (The Chinese University of Hong Kong (Shenzhen), China)</a:t>
            </a:r>
            <a:br>
              <a:rPr lang="en-US" sz="2100" b="1" dirty="0">
                <a:solidFill>
                  <a:srgbClr val="000000"/>
                </a:solidFill>
                <a:effectLst/>
              </a:rPr>
            </a:br>
            <a:r>
              <a:rPr lang="en-US" sz="2100" b="1" strike="noStrike" dirty="0">
                <a:solidFill>
                  <a:srgbClr val="E6B800"/>
                </a:solidFill>
                <a:effectLst/>
              </a:rPr>
              <a:t>Hulya Seferoglu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 (University of Illinois at Chicago, USA)</a:t>
            </a:r>
          </a:p>
          <a:p>
            <a:pPr algn="l"/>
            <a:r>
              <a:rPr lang="en-US" sz="2400" b="1" dirty="0">
                <a:solidFill>
                  <a:srgbClr val="000000"/>
                </a:solidFill>
                <a:effectLst/>
              </a:rPr>
              <a:t>Workshop Technical Program Committee Chairs</a:t>
            </a:r>
          </a:p>
          <a:p>
            <a:pPr lvl="1"/>
            <a:r>
              <a:rPr lang="en-US" sz="2100" b="1" strike="noStrike" dirty="0" err="1">
                <a:solidFill>
                  <a:srgbClr val="E6B800"/>
                </a:solidFill>
                <a:effectLst/>
              </a:rPr>
              <a:t>Rongpeng</a:t>
            </a:r>
            <a:r>
              <a:rPr lang="en-US" sz="2100" b="1" strike="noStrike" dirty="0">
                <a:solidFill>
                  <a:srgbClr val="E6B800"/>
                </a:solidFill>
                <a:effectLst/>
              </a:rPr>
              <a:t> Li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 (Zhejiang University, China)</a:t>
            </a:r>
            <a:br>
              <a:rPr lang="en-US" sz="2100" b="1" dirty="0">
                <a:solidFill>
                  <a:srgbClr val="000000"/>
                </a:solidFill>
                <a:effectLst/>
              </a:rPr>
            </a:br>
            <a:r>
              <a:rPr lang="en-US" sz="2100" b="1" strike="noStrike" dirty="0">
                <a:solidFill>
                  <a:srgbClr val="E6B800"/>
                </a:solidFill>
                <a:effectLst/>
              </a:rPr>
              <a:t>Salim El </a:t>
            </a:r>
            <a:r>
              <a:rPr lang="en-US" sz="2100" b="1" strike="noStrike" dirty="0" err="1">
                <a:solidFill>
                  <a:srgbClr val="E6B800"/>
                </a:solidFill>
                <a:effectLst/>
              </a:rPr>
              <a:t>Rouayheb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 (Rutgers University, USA)</a:t>
            </a:r>
            <a:br>
              <a:rPr lang="en-US" sz="2100" b="1" dirty="0">
                <a:solidFill>
                  <a:srgbClr val="000000"/>
                </a:solidFill>
                <a:effectLst/>
              </a:rPr>
            </a:br>
            <a:r>
              <a:rPr lang="en-US" sz="2100" b="1" dirty="0">
                <a:solidFill>
                  <a:srgbClr val="E6B800"/>
                </a:solidFill>
                <a:effectLst/>
              </a:rPr>
              <a:t>Venkat </a:t>
            </a:r>
            <a:r>
              <a:rPr lang="en-US" sz="2100" b="1" dirty="0" err="1">
                <a:solidFill>
                  <a:srgbClr val="E6B800"/>
                </a:solidFill>
                <a:effectLst/>
              </a:rPr>
              <a:t>Dasari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 (CCDC Army Research Laboratory, USA)</a:t>
            </a:r>
            <a:br>
              <a:rPr lang="en-US" sz="2100" b="1" dirty="0">
                <a:solidFill>
                  <a:srgbClr val="000000"/>
                </a:solidFill>
                <a:effectLst/>
              </a:rPr>
            </a:br>
            <a:r>
              <a:rPr lang="en-US" sz="2100" b="1" strike="noStrike" dirty="0" err="1">
                <a:solidFill>
                  <a:srgbClr val="E6B800"/>
                </a:solidFill>
                <a:effectLst/>
              </a:rPr>
              <a:t>Meddhi</a:t>
            </a:r>
            <a:r>
              <a:rPr lang="en-US" sz="2100" b="1" strike="noStrike" dirty="0">
                <a:solidFill>
                  <a:srgbClr val="E6B800"/>
                </a:solidFill>
                <a:effectLst/>
              </a:rPr>
              <a:t> Bennis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 (University of Oulu, Finland)</a:t>
            </a:r>
            <a:br>
              <a:rPr lang="en-US" sz="2100" b="1" dirty="0">
                <a:solidFill>
                  <a:srgbClr val="000000"/>
                </a:solidFill>
                <a:effectLst/>
              </a:rPr>
            </a:br>
            <a:r>
              <a:rPr lang="en-US" sz="2100" b="1" strike="noStrike" dirty="0">
                <a:solidFill>
                  <a:srgbClr val="E6B800"/>
                </a:solidFill>
                <a:effectLst/>
              </a:rPr>
              <a:t>Macro Di Renzo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 (</a:t>
            </a:r>
            <a:r>
              <a:rPr lang="en-US" sz="2100" b="1" dirty="0" err="1">
                <a:solidFill>
                  <a:srgbClr val="000000"/>
                </a:solidFill>
                <a:effectLst/>
              </a:rPr>
              <a:t>CentraleSupelec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, France)</a:t>
            </a:r>
          </a:p>
          <a:p>
            <a:pPr algn="l"/>
            <a:r>
              <a:rPr lang="en-US" sz="2400" b="1" dirty="0">
                <a:solidFill>
                  <a:srgbClr val="000000"/>
                </a:solidFill>
                <a:effectLst/>
              </a:rPr>
              <a:t>Workshop Publicity Chairs</a:t>
            </a:r>
          </a:p>
          <a:p>
            <a:pPr lvl="1"/>
            <a:r>
              <a:rPr lang="en-US" sz="2100" b="1" strike="noStrike" dirty="0" err="1">
                <a:solidFill>
                  <a:srgbClr val="E6B800"/>
                </a:solidFill>
                <a:effectLst/>
              </a:rPr>
              <a:t>Xianfu</a:t>
            </a:r>
            <a:r>
              <a:rPr lang="en-US" sz="2100" b="1" strike="noStrike" dirty="0">
                <a:solidFill>
                  <a:srgbClr val="E6B800"/>
                </a:solidFill>
                <a:effectLst/>
              </a:rPr>
              <a:t> Chen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 (VTT, Finland)</a:t>
            </a:r>
            <a:br>
              <a:rPr lang="en-US" sz="2100" b="1" dirty="0">
                <a:solidFill>
                  <a:srgbClr val="000000"/>
                </a:solidFill>
                <a:effectLst/>
              </a:rPr>
            </a:br>
            <a:r>
              <a:rPr lang="en-US" sz="2100" b="1" dirty="0" err="1">
                <a:solidFill>
                  <a:srgbClr val="E6B800"/>
                </a:solidFill>
                <a:effectLst/>
              </a:rPr>
              <a:t>Guoru</a:t>
            </a:r>
            <a:r>
              <a:rPr lang="en-US" sz="2100" b="1" dirty="0">
                <a:solidFill>
                  <a:srgbClr val="E6B800"/>
                </a:solidFill>
                <a:effectLst/>
              </a:rPr>
              <a:t> Ding</a:t>
            </a:r>
            <a:r>
              <a:rPr lang="en-US" sz="2100" b="1" dirty="0">
                <a:solidFill>
                  <a:srgbClr val="000000"/>
                </a:solidFill>
                <a:effectLst/>
              </a:rPr>
              <a:t> (Army Engineering University, China)</a:t>
            </a:r>
            <a:endParaRPr lang="en-US" b="1" dirty="0">
              <a:solidFill>
                <a:srgbClr val="000000"/>
              </a:solidFill>
              <a:effectLst/>
            </a:endParaRP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280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10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Office Theme</vt:lpstr>
      <vt:lpstr>AIMCOM2 Workshop - Closing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AIMCOM2 Workshop Riding with AI towards Mission-Critical Communications and Computing at the Edge</dc:title>
  <dc:creator>Seferoglu, Hulya</dc:creator>
  <cp:lastModifiedBy>Sergey Gorinsky</cp:lastModifiedBy>
  <cp:revision>13</cp:revision>
  <dcterms:created xsi:type="dcterms:W3CDTF">2020-10-13T14:20:24Z</dcterms:created>
  <dcterms:modified xsi:type="dcterms:W3CDTF">2020-10-22T17:51:56Z</dcterms:modified>
</cp:coreProperties>
</file>