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9D3"/>
    <a:srgbClr val="E8FF3C"/>
    <a:srgbClr val="FFE013"/>
    <a:srgbClr val="80B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14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99903522-6272-A641-8D02-C64B9FECB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99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Title Placeholder 1"/>
          <p:cNvSpPr>
            <a:spLocks noGrp="1"/>
          </p:cNvSpPr>
          <p:nvPr>
            <p:ph type="ctrTitle"/>
          </p:nvPr>
        </p:nvSpPr>
        <p:spPr>
          <a:xfrm>
            <a:off x="539750" y="1916113"/>
            <a:ext cx="8208963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30" name="Text Placeholder 2"/>
          <p:cNvSpPr>
            <a:spLocks noGrp="1"/>
          </p:cNvSpPr>
          <p:nvPr>
            <p:ph type="subTitle" idx="1"/>
          </p:nvPr>
        </p:nvSpPr>
        <p:spPr>
          <a:xfrm>
            <a:off x="539750" y="3643313"/>
            <a:ext cx="6624638" cy="1752600"/>
          </a:xfrm>
        </p:spPr>
        <p:txBody>
          <a:bodyPr/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 eaLnBrk="1" hangingPunct="1">
              <a:defRPr>
                <a:solidFill>
                  <a:srgbClr val="80B2C9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8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37525" y="45319"/>
            <a:ext cx="1042987" cy="2873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5BD4D-8B13-AA43-A6AD-20AF3A114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569325" cy="7778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s-ES_tradnl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3850" y="836712"/>
            <a:ext cx="8569325" cy="49291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_tradnl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53336"/>
            <a:ext cx="5760640" cy="4766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>
                <a:solidFill>
                  <a:srgbClr val="87AFB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584783" y="6453336"/>
            <a:ext cx="1584176" cy="476250"/>
          </a:xfrm>
          <a:ln/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14 October 2020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7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74638"/>
            <a:ext cx="85693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196975"/>
            <a:ext cx="8569325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812360" y="6409134"/>
            <a:ext cx="1584176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75656" y="6381328"/>
            <a:ext cx="7704856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87AFBF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r>
              <a:rPr lang="en-US" dirty="0" smtClean="0">
                <a:latin typeface="Arial"/>
                <a:cs typeface="Arial"/>
              </a:rPr>
              <a:t>Talk title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37525" y="45319"/>
            <a:ext cx="10429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F62ECAB-1E89-D64B-80E5-CE6883B42C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Arial"/>
          <a:ea typeface="ＭＳ Ｐゴシック" charset="0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•"/>
        <a:defRPr sz="2400" b="0">
          <a:solidFill>
            <a:srgbClr val="FFFFFF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–"/>
        <a:defRPr sz="2000" b="0">
          <a:solidFill>
            <a:srgbClr val="FFFFFF"/>
          </a:solidFill>
          <a:latin typeface="Arial"/>
          <a:ea typeface="ＭＳ Ｐゴシック" charset="0"/>
          <a:cs typeface="Arial"/>
        </a:defRPr>
      </a:lvl2pPr>
      <a:lvl3pPr marL="11430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•"/>
        <a:defRPr sz="2000" b="0">
          <a:solidFill>
            <a:srgbClr val="FFFFFF"/>
          </a:solidFill>
          <a:latin typeface="Arial"/>
          <a:ea typeface="ＭＳ Ｐゴシック" charset="0"/>
          <a:cs typeface="Arial"/>
        </a:defRPr>
      </a:lvl3pPr>
      <a:lvl4pPr marL="16002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–"/>
        <a:defRPr b="0">
          <a:solidFill>
            <a:srgbClr val="FFFFFF"/>
          </a:solidFill>
          <a:latin typeface="Arial"/>
          <a:ea typeface="ＭＳ Ｐゴシック" charset="0"/>
          <a:cs typeface="Arial"/>
        </a:defRPr>
      </a:lvl4pPr>
      <a:lvl5pPr marL="20574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»"/>
        <a:defRPr b="0">
          <a:solidFill>
            <a:srgbClr val="FFFFFF"/>
          </a:solidFill>
          <a:latin typeface="Arial"/>
          <a:ea typeface="ＭＳ Ｐゴシック" charset="0"/>
          <a:cs typeface="Arial"/>
        </a:defRPr>
      </a:lvl5pPr>
      <a:lvl6pPr marL="25146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rgey Gorinsk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55" y="2924944"/>
            <a:ext cx="1230948" cy="1584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ubtitle 2"/>
          <p:cNvSpPr txBox="1">
            <a:spLocks/>
          </p:cNvSpPr>
          <p:nvPr/>
        </p:nvSpPr>
        <p:spPr bwMode="auto">
          <a:xfrm>
            <a:off x="6084168" y="4941168"/>
            <a:ext cx="4104456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dirty="0"/>
              <a:t>Sergey </a:t>
            </a:r>
            <a:r>
              <a:rPr lang="en-US" sz="2000" dirty="0" smtClean="0"/>
              <a:t>Gorinsky</a:t>
            </a:r>
          </a:p>
          <a:p>
            <a:r>
              <a:rPr lang="en-US" sz="2000" dirty="0"/>
              <a:t>IMDEA Networks </a:t>
            </a:r>
            <a:r>
              <a:rPr lang="en-US" sz="2000" dirty="0" smtClean="0"/>
              <a:t>Institute</a:t>
            </a:r>
          </a:p>
          <a:p>
            <a:r>
              <a:rPr lang="en-US" sz="2000" dirty="0" smtClean="0"/>
              <a:t>Spain</a:t>
            </a:r>
            <a:endParaRPr lang="en-US" sz="2000" dirty="0"/>
          </a:p>
        </p:txBody>
      </p:sp>
      <p:sp>
        <p:nvSpPr>
          <p:cNvPr id="1028" name="AutoShape 4" descr="Image result for jános tapolc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 dirty="0"/>
          </a:p>
        </p:txBody>
      </p:sp>
      <p:sp>
        <p:nvSpPr>
          <p:cNvPr id="1030" name="AutoShape 6" descr="Image result for jános tapolc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 dirty="0"/>
          </a:p>
        </p:txBody>
      </p:sp>
      <p:sp>
        <p:nvSpPr>
          <p:cNvPr id="9" name="Rectangle 8"/>
          <p:cNvSpPr/>
          <p:nvPr/>
        </p:nvSpPr>
        <p:spPr>
          <a:xfrm>
            <a:off x="6012160" y="188640"/>
            <a:ext cx="2664296" cy="2390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Welcome 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from the 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General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Chair!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442731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Coronavirus in Spain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 October 2020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3546505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 bwMode="auto">
          <a:xfrm>
            <a:off x="2232248" y="4712409"/>
            <a:ext cx="7056784" cy="37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dirty="0"/>
              <a:t>Source: https://www.worldometers.info/coronavirus/country/spain/ </a:t>
            </a:r>
            <a:endParaRPr lang="en-US" sz="1800" dirty="0" smtClean="0"/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971600" y="1094741"/>
            <a:ext cx="1475656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Lockdown imposed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691680" y="1700808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/>
          <p:cNvSpPr txBox="1">
            <a:spLocks/>
          </p:cNvSpPr>
          <p:nvPr/>
        </p:nvSpPr>
        <p:spPr bwMode="auto">
          <a:xfrm>
            <a:off x="2915816" y="2102853"/>
            <a:ext cx="1475656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Lockdown eased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347864" y="2852936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/>
          <p:cNvSpPr txBox="1">
            <a:spLocks/>
          </p:cNvSpPr>
          <p:nvPr/>
        </p:nvSpPr>
        <p:spPr bwMode="auto">
          <a:xfrm>
            <a:off x="5508104" y="2132856"/>
            <a:ext cx="1331640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Vacations start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084168" y="2852936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btitle 2"/>
          <p:cNvSpPr txBox="1">
            <a:spLocks/>
          </p:cNvSpPr>
          <p:nvPr/>
        </p:nvSpPr>
        <p:spPr bwMode="auto">
          <a:xfrm>
            <a:off x="6624736" y="1124745"/>
            <a:ext cx="17636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Vacations end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956376" y="1484784"/>
            <a:ext cx="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btitle 2"/>
          <p:cNvSpPr txBox="1">
            <a:spLocks/>
          </p:cNvSpPr>
          <p:nvPr/>
        </p:nvSpPr>
        <p:spPr bwMode="auto">
          <a:xfrm>
            <a:off x="3960440" y="3501008"/>
            <a:ext cx="17636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New normality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3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Attendees around the World</a:t>
            </a:r>
            <a:endParaRPr lang="en-US" dirty="0"/>
          </a:p>
        </p:txBody>
      </p:sp>
      <p:pic>
        <p:nvPicPr>
          <p:cNvPr id="7" name="Content Placeholder 6" descr="attende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" b="3472"/>
          <a:stretch>
            <a:fillRect/>
          </a:stretch>
        </p:blipFill>
        <p:spPr>
          <a:xfrm>
            <a:off x="251520" y="908720"/>
            <a:ext cx="8569325" cy="492918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 October 2020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4572000" y="2060848"/>
            <a:ext cx="10081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Madrid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076056" y="2420888"/>
            <a:ext cx="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 bwMode="auto">
          <a:xfrm>
            <a:off x="6588224" y="1052736"/>
            <a:ext cx="10081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>
                <a:solidFill>
                  <a:schemeClr val="tx1"/>
                </a:solidFill>
              </a:rPr>
              <a:t>Beijing 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2051720" y="2348880"/>
            <a:ext cx="129614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>
                <a:solidFill>
                  <a:schemeClr val="tx1"/>
                </a:solidFill>
              </a:rPr>
              <a:t>New York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092280" y="1412776"/>
            <a:ext cx="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699792" y="2708920"/>
            <a:ext cx="0" cy="36004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/>
          <p:cNvSpPr txBox="1">
            <a:spLocks/>
          </p:cNvSpPr>
          <p:nvPr/>
        </p:nvSpPr>
        <p:spPr bwMode="auto">
          <a:xfrm>
            <a:off x="971600" y="1052736"/>
            <a:ext cx="496855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160 registrants altogether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AIMCOM2, HDR-Nets, </a:t>
            </a:r>
            <a:r>
              <a:rPr lang="en-US" sz="1600" dirty="0" smtClean="0">
                <a:solidFill>
                  <a:schemeClr val="tx1"/>
                </a:solidFill>
              </a:rPr>
              <a:t>NIPAA workshops: 78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Main conference: 129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 October 2020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 bwMode="auto">
          <a:xfrm>
            <a:off x="0" y="-99392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9pPr>
          </a:lstStyle>
          <a:p>
            <a:r>
              <a:rPr lang="en-US" kern="0" dirty="0" smtClean="0"/>
              <a:t>Yes, We are Hybrid: Greetings from the Reception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92617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Supporters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908720"/>
            <a:ext cx="4608512" cy="517446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 October 2020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01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Organizers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 October 2020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401" y="1143000"/>
            <a:ext cx="3389767" cy="42062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26" y="1143001"/>
            <a:ext cx="2551974" cy="42062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43000"/>
            <a:ext cx="2849027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IMDEA">
  <a:themeElements>
    <a:clrScheme name="PowerPoint template IMDEA Networks-black v02 E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 template IMDEA Networks-black v02 E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 template IMDEA Networks-black v02 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5185</TotalTime>
  <Words>101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ＭＳ Ｐゴシック</vt:lpstr>
      <vt:lpstr>Arial</vt:lpstr>
      <vt:lpstr>Trebuchet MS</vt:lpstr>
      <vt:lpstr>TEMPLATE_IMDEA</vt:lpstr>
      <vt:lpstr>PowerPoint Presentation</vt:lpstr>
      <vt:lpstr>Coronavirus in Spain</vt:lpstr>
      <vt:lpstr>Attendees around the World</vt:lpstr>
      <vt:lpstr>PowerPoint Presentation</vt:lpstr>
      <vt:lpstr>Supporters</vt:lpstr>
      <vt:lpstr>Organizers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Rebeca de Miguel</dc:creator>
  <cp:lastModifiedBy>Jiachen Chen</cp:lastModifiedBy>
  <cp:revision>366</cp:revision>
  <dcterms:created xsi:type="dcterms:W3CDTF">2012-06-06T11:01:10Z</dcterms:created>
  <dcterms:modified xsi:type="dcterms:W3CDTF">2020-10-19T20:12:20Z</dcterms:modified>
</cp:coreProperties>
</file>