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2" r:id="rId4"/>
    <p:sldId id="258" r:id="rId5"/>
    <p:sldId id="257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D3"/>
    <a:srgbClr val="E8FF3C"/>
    <a:srgbClr val="FFE013"/>
    <a:srgbClr val="80B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99903522-6272-A641-8D02-C64B9FECB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99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Title Placeholder 1"/>
          <p:cNvSpPr>
            <a:spLocks noGrp="1"/>
          </p:cNvSpPr>
          <p:nvPr>
            <p:ph type="ctrTitle"/>
          </p:nvPr>
        </p:nvSpPr>
        <p:spPr>
          <a:xfrm>
            <a:off x="539750" y="1916113"/>
            <a:ext cx="8208963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30" name="Text Placeholder 2"/>
          <p:cNvSpPr>
            <a:spLocks noGrp="1"/>
          </p:cNvSpPr>
          <p:nvPr>
            <p:ph type="subTitle" idx="1"/>
          </p:nvPr>
        </p:nvSpPr>
        <p:spPr>
          <a:xfrm>
            <a:off x="539750" y="3643313"/>
            <a:ext cx="6624638" cy="1752600"/>
          </a:xfrm>
        </p:spPr>
        <p:txBody>
          <a:bodyPr/>
          <a:lstStyle>
            <a:lvl1pPr marL="0" indent="0">
              <a:lnSpc>
                <a:spcPct val="100000"/>
              </a:lnSpc>
              <a:buFont typeface="Arial" pitchFamily="34" charset="0"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 eaLnBrk="1" hangingPunct="1">
              <a:defRPr>
                <a:solidFill>
                  <a:srgbClr val="80B2C9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8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37525" y="45319"/>
            <a:ext cx="1042987" cy="2873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5BD4D-8B13-AA43-A6AD-20AF3A114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569325" cy="77787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s-ES_tradnl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3850" y="836712"/>
            <a:ext cx="8569325" cy="49291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s-ES_tradnl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53336"/>
            <a:ext cx="5760640" cy="4766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>
                <a:solidFill>
                  <a:srgbClr val="87AFB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584783" y="6453336"/>
            <a:ext cx="1584176" cy="476250"/>
          </a:xfrm>
          <a:ln/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US" dirty="0" smtClean="0"/>
              <a:t>16 </a:t>
            </a:r>
            <a:r>
              <a:rPr lang="en-US" dirty="0" smtClean="0"/>
              <a:t>October 2020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7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74638"/>
            <a:ext cx="85693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96975"/>
            <a:ext cx="8569325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12360" y="6409134"/>
            <a:ext cx="1584176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75656" y="6381328"/>
            <a:ext cx="7704856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87AFBF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r>
              <a:rPr lang="en-US" dirty="0" smtClean="0">
                <a:latin typeface="Arial"/>
                <a:cs typeface="Arial"/>
              </a:rPr>
              <a:t>Talk title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37525" y="45319"/>
            <a:ext cx="10429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F62ECAB-1E89-D64B-80E5-CE6883B42C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Arial"/>
          <a:ea typeface="ＭＳ Ｐゴシック" charset="0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  <a:ea typeface="ＭＳ Ｐゴシック" charset="0"/>
          <a:cs typeface="ＭＳ Ｐゴシック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1ECFF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•"/>
        <a:defRPr sz="2400" b="0">
          <a:solidFill>
            <a:srgbClr val="FFFFFF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–"/>
        <a:defRPr sz="2000" b="0">
          <a:solidFill>
            <a:srgbClr val="FFFFFF"/>
          </a:solidFill>
          <a:latin typeface="Arial"/>
          <a:ea typeface="ＭＳ Ｐゴシック" charset="0"/>
          <a:cs typeface="Arial"/>
        </a:defRPr>
      </a:lvl2pPr>
      <a:lvl3pPr marL="11430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•"/>
        <a:defRPr sz="2000" b="0">
          <a:solidFill>
            <a:srgbClr val="FFFFFF"/>
          </a:solidFill>
          <a:latin typeface="Arial"/>
          <a:ea typeface="ＭＳ Ｐゴシック" charset="0"/>
          <a:cs typeface="Arial"/>
        </a:defRPr>
      </a:lvl3pPr>
      <a:lvl4pPr marL="16002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–"/>
        <a:defRPr b="0">
          <a:solidFill>
            <a:srgbClr val="FFFFFF"/>
          </a:solidFill>
          <a:latin typeface="Arial"/>
          <a:ea typeface="ＭＳ Ｐゴシック" charset="0"/>
          <a:cs typeface="Arial"/>
        </a:defRPr>
      </a:lvl4pPr>
      <a:lvl5pPr marL="20574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charset="0"/>
        <a:buChar char="»"/>
        <a:defRPr b="0">
          <a:solidFill>
            <a:srgbClr val="FFFFFF"/>
          </a:solidFill>
          <a:latin typeface="Arial"/>
          <a:ea typeface="ＭＳ Ｐゴシック" charset="0"/>
          <a:cs typeface="Arial"/>
        </a:defRPr>
      </a:lvl5pPr>
      <a:lvl6pPr marL="25146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lnSpc>
          <a:spcPct val="110000"/>
        </a:lnSpc>
        <a:spcBef>
          <a:spcPct val="0"/>
        </a:spcBef>
        <a:spcAft>
          <a:spcPts val="1000"/>
        </a:spcAft>
        <a:buFont typeface="Arial" pitchFamily="34" charset="0"/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rgey Gorinsk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55" y="2924944"/>
            <a:ext cx="1230948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ubtitle 2"/>
          <p:cNvSpPr txBox="1">
            <a:spLocks/>
          </p:cNvSpPr>
          <p:nvPr/>
        </p:nvSpPr>
        <p:spPr bwMode="auto">
          <a:xfrm>
            <a:off x="6084168" y="4941168"/>
            <a:ext cx="410445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dirty="0"/>
              <a:t>Sergey </a:t>
            </a:r>
            <a:r>
              <a:rPr lang="en-US" sz="2000" dirty="0" smtClean="0"/>
              <a:t>Gorinsky</a:t>
            </a:r>
          </a:p>
          <a:p>
            <a:r>
              <a:rPr lang="en-US" sz="2000" dirty="0"/>
              <a:t>IMDEA Networks </a:t>
            </a:r>
            <a:r>
              <a:rPr lang="en-US" sz="2000" dirty="0" smtClean="0"/>
              <a:t>Institute</a:t>
            </a:r>
          </a:p>
          <a:p>
            <a:r>
              <a:rPr lang="en-US" sz="2000" dirty="0" smtClean="0"/>
              <a:t>Spain</a:t>
            </a:r>
            <a:endParaRPr lang="en-US" sz="2000" dirty="0"/>
          </a:p>
        </p:txBody>
      </p:sp>
      <p:sp>
        <p:nvSpPr>
          <p:cNvPr id="1028" name="AutoShape 4" descr="Image result for jános tapolc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dirty="0"/>
          </a:p>
        </p:txBody>
      </p:sp>
      <p:sp>
        <p:nvSpPr>
          <p:cNvPr id="1030" name="AutoShape 6" descr="Image result for jános tapolc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dirty="0"/>
          </a:p>
        </p:txBody>
      </p:sp>
      <p:sp>
        <p:nvSpPr>
          <p:cNvPr id="9" name="Rectangle 8"/>
          <p:cNvSpPr/>
          <p:nvPr/>
        </p:nvSpPr>
        <p:spPr>
          <a:xfrm>
            <a:off x="5436096" y="406405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Closing Session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442731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0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rcRect t="3472" b="3472"/>
          <a:stretch>
            <a:fillRect/>
          </a:stretch>
        </p:blipFill>
        <p:spPr>
          <a:xfrm>
            <a:off x="5046" y="980466"/>
            <a:ext cx="9138954" cy="5256846"/>
          </a:xfrm>
        </p:spPr>
      </p:pic>
      <p:sp>
        <p:nvSpPr>
          <p:cNvPr id="20" name="Subtitle 2"/>
          <p:cNvSpPr txBox="1">
            <a:spLocks/>
          </p:cNvSpPr>
          <p:nvPr/>
        </p:nvSpPr>
        <p:spPr bwMode="auto">
          <a:xfrm>
            <a:off x="971600" y="1052736"/>
            <a:ext cx="496855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160 registrants altogether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AIMCOM2, HDR-Nets, </a:t>
            </a:r>
            <a:r>
              <a:rPr lang="en-US" sz="1600" dirty="0" smtClean="0">
                <a:solidFill>
                  <a:schemeClr val="tx1"/>
                </a:solidFill>
              </a:rPr>
              <a:t>NIPAA workshops: 78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Main conference: 129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4644008" y="2060848"/>
            <a:ext cx="10081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Europe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6732240" y="1052736"/>
            <a:ext cx="10081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Asia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1835696" y="2348880"/>
            <a:ext cx="129614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Americas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Attendees around the World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16 </a:t>
            </a:r>
            <a:r>
              <a:rPr lang="en-US" dirty="0" smtClean="0"/>
              <a:t>October 2020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 rot="16200000">
            <a:off x="5040052" y="1448780"/>
            <a:ext cx="144016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 rot="16200000">
            <a:off x="6984268" y="512676"/>
            <a:ext cx="144016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 rot="16200000">
            <a:off x="2339752" y="1556792"/>
            <a:ext cx="144016" cy="273630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4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Countries of the Attendees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3540" b="3540"/>
          <a:stretch>
            <a:fillRect/>
          </a:stretch>
        </p:blipFill>
        <p:spPr>
          <a:xfrm>
            <a:off x="0" y="905555"/>
            <a:ext cx="9144000" cy="525974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 October 2020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300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16 </a:t>
            </a:r>
            <a:r>
              <a:rPr lang="en-US" dirty="0" smtClean="0"/>
              <a:t>October 2020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0" y="-27384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  <a:ea typeface="ＭＳ Ｐゴシック" charset="0"/>
                <a:cs typeface="ＭＳ Ｐゴシック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1ECFF"/>
                </a:solidFill>
                <a:latin typeface="Trebuchet MS" pitchFamily="34" charset="0"/>
              </a:defRPr>
            </a:lvl9pPr>
          </a:lstStyle>
          <a:p>
            <a:r>
              <a:rPr lang="en-US" kern="0" dirty="0" smtClean="0"/>
              <a:t>Yes, We </a:t>
            </a:r>
            <a:r>
              <a:rPr lang="en-US" kern="0" dirty="0" smtClean="0"/>
              <a:t>were </a:t>
            </a:r>
            <a:r>
              <a:rPr lang="en-US" kern="0" dirty="0" smtClean="0"/>
              <a:t>Hybrid: </a:t>
            </a:r>
            <a:r>
              <a:rPr lang="en-US" kern="0" dirty="0"/>
              <a:t>T</a:t>
            </a:r>
            <a:r>
              <a:rPr lang="en-US" kern="0" dirty="0" smtClean="0"/>
              <a:t>he Welcome Reception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926173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Coronavirus in </a:t>
            </a:r>
            <a:r>
              <a:rPr lang="en-US" dirty="0" smtClean="0"/>
              <a:t>Spain (one week ago)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16 </a:t>
            </a:r>
            <a:r>
              <a:rPr lang="en-US" dirty="0" smtClean="0"/>
              <a:t>October 2020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3546505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 bwMode="auto">
          <a:xfrm>
            <a:off x="2232248" y="4712409"/>
            <a:ext cx="7056784" cy="37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dirty="0"/>
              <a:t>Source: https://www.worldometers.info/coronavirus/country/spain/ </a:t>
            </a:r>
            <a:endParaRPr lang="en-US" sz="1800" dirty="0" smtClean="0"/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971600" y="1094741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imposed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691680" y="1700808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/>
          <p:cNvSpPr txBox="1">
            <a:spLocks/>
          </p:cNvSpPr>
          <p:nvPr/>
        </p:nvSpPr>
        <p:spPr bwMode="auto">
          <a:xfrm>
            <a:off x="2915816" y="2102853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eased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347864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 txBox="1">
            <a:spLocks/>
          </p:cNvSpPr>
          <p:nvPr/>
        </p:nvSpPr>
        <p:spPr bwMode="auto">
          <a:xfrm>
            <a:off x="5508104" y="2132856"/>
            <a:ext cx="1331640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start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84168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2"/>
          <p:cNvSpPr txBox="1">
            <a:spLocks/>
          </p:cNvSpPr>
          <p:nvPr/>
        </p:nvSpPr>
        <p:spPr bwMode="auto">
          <a:xfrm>
            <a:off x="6624736" y="1124745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end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956376" y="1484784"/>
            <a:ext cx="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/>
          <p:cNvSpPr txBox="1">
            <a:spLocks/>
          </p:cNvSpPr>
          <p:nvPr/>
        </p:nvSpPr>
        <p:spPr bwMode="auto">
          <a:xfrm>
            <a:off x="3960440" y="3501008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New normality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39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Coronavirus in </a:t>
            </a:r>
            <a:r>
              <a:rPr lang="en-US" dirty="0" smtClean="0"/>
              <a:t>Spain (today)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16 </a:t>
            </a:r>
            <a:r>
              <a:rPr lang="en-US" dirty="0" smtClean="0"/>
              <a:t>October 2020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2232248" y="4712409"/>
            <a:ext cx="7056784" cy="37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dirty="0"/>
              <a:t>Source: https://www.worldometers.info/coronavirus/country/spain/ </a:t>
            </a:r>
            <a:endParaRPr lang="en-US" sz="1800" dirty="0" smtClean="0"/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971600" y="1094741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imposed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691680" y="1700808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/>
          <p:cNvSpPr txBox="1">
            <a:spLocks/>
          </p:cNvSpPr>
          <p:nvPr/>
        </p:nvSpPr>
        <p:spPr bwMode="auto">
          <a:xfrm>
            <a:off x="2915816" y="2102853"/>
            <a:ext cx="1475656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Lockdown eased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347864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 txBox="1">
            <a:spLocks/>
          </p:cNvSpPr>
          <p:nvPr/>
        </p:nvSpPr>
        <p:spPr bwMode="auto">
          <a:xfrm>
            <a:off x="5508104" y="2132856"/>
            <a:ext cx="1331640" cy="6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start 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84168" y="2852936"/>
            <a:ext cx="0" cy="72008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btitle 2"/>
          <p:cNvSpPr txBox="1">
            <a:spLocks/>
          </p:cNvSpPr>
          <p:nvPr/>
        </p:nvSpPr>
        <p:spPr bwMode="auto">
          <a:xfrm>
            <a:off x="6624736" y="1124745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Vacations end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956376" y="1484784"/>
            <a:ext cx="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/>
          <p:cNvSpPr txBox="1">
            <a:spLocks/>
          </p:cNvSpPr>
          <p:nvPr/>
        </p:nvSpPr>
        <p:spPr bwMode="auto">
          <a:xfrm>
            <a:off x="3960440" y="3501008"/>
            <a:ext cx="17636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New normality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8"/>
            <a:ext cx="9144000" cy="3683000"/>
          </a:xfrm>
          <a:prstGeom prst="rect">
            <a:avLst/>
          </a:prstGeom>
        </p:spPr>
      </p:pic>
      <p:sp>
        <p:nvSpPr>
          <p:cNvPr id="24" name="Subtitle 2"/>
          <p:cNvSpPr txBox="1">
            <a:spLocks/>
          </p:cNvSpPr>
          <p:nvPr/>
        </p:nvSpPr>
        <p:spPr bwMode="auto">
          <a:xfrm>
            <a:off x="4355976" y="1052736"/>
            <a:ext cx="360040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None/>
              <a:defRPr sz="24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•"/>
              <a:defRPr sz="2000"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–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charset="0"/>
              <a:buChar char="»"/>
              <a:defRPr b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Arial" pitchFamily="34" charset="0"/>
              <a:buChar char="»"/>
              <a:defRPr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The second wave is not over?</a:t>
            </a:r>
            <a:endParaRPr lang="en-US" sz="1800" b="1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740352" y="1412776"/>
            <a:ext cx="1080120" cy="28803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062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5BD4D-8B13-AA43-A6AD-20AF3A11445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Souvenirs for everyone</a:t>
            </a:r>
          </a:p>
          <a:p>
            <a:pPr lvl="1"/>
            <a:r>
              <a:rPr lang="en-US" dirty="0" smtClean="0"/>
              <a:t>by </a:t>
            </a:r>
            <a:r>
              <a:rPr lang="en-US" dirty="0"/>
              <a:t>mail</a:t>
            </a:r>
          </a:p>
          <a:p>
            <a:r>
              <a:rPr lang="en-US" dirty="0" smtClean="0"/>
              <a:t>Recorded videos of the live presentations and Q&amp;As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inked to the conference website from the YouTube channel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bg1"/>
                </a:solidFill>
                <a:latin typeface="Arial"/>
                <a:cs typeface="Arial"/>
              </a:rPr>
              <a:t>IEEE ICNP 2020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16 October 2020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769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MDEA">
  <a:themeElements>
    <a:clrScheme name="PowerPoint template IMDEA Networks-black v02 E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 template IMDEA Networks-black v02 E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 template IMDEA Networks-black v02 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IMDEA Networks-black v02 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IMDEA Networks-black v02 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5300</TotalTime>
  <Words>183</Words>
  <Application>Microsoft Macintosh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TEMPLATE_IMDEA</vt:lpstr>
      <vt:lpstr>PowerPoint Presentation</vt:lpstr>
      <vt:lpstr>Attendees around the World</vt:lpstr>
      <vt:lpstr>Countries of the Attendees</vt:lpstr>
      <vt:lpstr>PowerPoint Presentation</vt:lpstr>
      <vt:lpstr>Coronavirus in Spain (one week ago)</vt:lpstr>
      <vt:lpstr>Coronavirus in Spain (today)</vt:lpstr>
      <vt:lpstr>Coming Up …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Rebeca de Miguel</dc:creator>
  <cp:lastModifiedBy>Sergey Gorinsky</cp:lastModifiedBy>
  <cp:revision>379</cp:revision>
  <dcterms:created xsi:type="dcterms:W3CDTF">2012-06-06T11:01:10Z</dcterms:created>
  <dcterms:modified xsi:type="dcterms:W3CDTF">2020-10-16T16:36:19Z</dcterms:modified>
</cp:coreProperties>
</file>